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8"/>
  </p:notesMasterIdLst>
  <p:sldIdLst>
    <p:sldId id="325" r:id="rId2"/>
    <p:sldId id="344" r:id="rId3"/>
    <p:sldId id="345" r:id="rId4"/>
    <p:sldId id="346" r:id="rId5"/>
    <p:sldId id="347" r:id="rId6"/>
    <p:sldId id="348" r:id="rId7"/>
    <p:sldId id="301" r:id="rId8"/>
    <p:sldId id="327" r:id="rId9"/>
    <p:sldId id="336" r:id="rId10"/>
    <p:sldId id="338" r:id="rId11"/>
    <p:sldId id="311" r:id="rId12"/>
    <p:sldId id="335" r:id="rId13"/>
    <p:sldId id="340" r:id="rId14"/>
    <p:sldId id="314" r:id="rId15"/>
    <p:sldId id="341" r:id="rId16"/>
    <p:sldId id="363" r:id="rId17"/>
    <p:sldId id="343" r:id="rId18"/>
    <p:sldId id="333" r:id="rId19"/>
    <p:sldId id="323" r:id="rId20"/>
    <p:sldId id="324" r:id="rId21"/>
    <p:sldId id="349" r:id="rId22"/>
    <p:sldId id="287" r:id="rId23"/>
    <p:sldId id="350" r:id="rId24"/>
    <p:sldId id="351" r:id="rId25"/>
    <p:sldId id="352" r:id="rId26"/>
    <p:sldId id="283" r:id="rId27"/>
    <p:sldId id="353" r:id="rId28"/>
    <p:sldId id="354" r:id="rId29"/>
    <p:sldId id="355" r:id="rId30"/>
    <p:sldId id="356" r:id="rId31"/>
    <p:sldId id="357" r:id="rId32"/>
    <p:sldId id="358" r:id="rId33"/>
    <p:sldId id="359" r:id="rId34"/>
    <p:sldId id="360" r:id="rId35"/>
    <p:sldId id="361" r:id="rId36"/>
    <p:sldId id="362" r:id="rId37"/>
  </p:sldIdLst>
  <p:sldSz cx="12192000" cy="6858000"/>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a" initials="." lastIdx="2" clrIdx="0">
    <p:extLst>
      <p:ext uri="{19B8F6BF-5375-455C-9EA6-DF929625EA0E}">
        <p15:presenceInfo xmlns:p15="http://schemas.microsoft.com/office/powerpoint/2012/main" xmlns="" userId="user a" providerId="None"/>
      </p:ext>
    </p:extLst>
  </p:cmAuthor>
  <p:cmAuthor id="2" name="Alok Shekhar" initials="AS" lastIdx="1" clrIdx="1">
    <p:extLst>
      <p:ext uri="{19B8F6BF-5375-455C-9EA6-DF929625EA0E}">
        <p15:presenceInfo xmlns:p15="http://schemas.microsoft.com/office/powerpoint/2012/main" xmlns="" userId="7d30c961a67222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D7802"/>
    <a:srgbClr val="296B0F"/>
    <a:srgbClr val="A5E6ED"/>
    <a:srgbClr val="34B3C4"/>
    <a:srgbClr val="73698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91" autoAdjust="0"/>
    <p:restoredTop sz="94721"/>
  </p:normalViewPr>
  <p:slideViewPr>
    <p:cSldViewPr snapToGrid="0">
      <p:cViewPr varScale="1">
        <p:scale>
          <a:sx n="73" d="100"/>
          <a:sy n="73" d="100"/>
        </p:scale>
        <p:origin x="-45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F76CE4-C64C-4545-A3E1-0FD6187FDD64}"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n-US"/>
        </a:p>
      </dgm:t>
    </dgm:pt>
    <dgm:pt modelId="{9E80438D-B5ED-4DFD-9708-95C0867B8BD6}" type="pres">
      <dgm:prSet presAssocID="{35F76CE4-C64C-4545-A3E1-0FD6187FDD64}" presName="diagram" presStyleCnt="0">
        <dgm:presLayoutVars>
          <dgm:dir/>
        </dgm:presLayoutVars>
      </dgm:prSet>
      <dgm:spPr/>
      <dgm:t>
        <a:bodyPr/>
        <a:lstStyle/>
        <a:p>
          <a:endParaRPr lang="en-US"/>
        </a:p>
      </dgm:t>
    </dgm:pt>
  </dgm:ptLst>
  <dgm:cxnLst>
    <dgm:cxn modelId="{F4732599-3652-4FFE-8149-C537AC7382E9}" type="presOf" srcId="{35F76CE4-C64C-4545-A3E1-0FD6187FDD64}" destId="{9E80438D-B5ED-4DFD-9708-95C0867B8BD6}" srcOrd="0" destOrd="0" presId="urn:microsoft.com/office/officeart/2008/layout/BendingPictureCapti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1DC801A-1B0B-43C8-8E10-4803577453BE}"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533D8845-A61E-46E8-866F-378E8550E4D2}">
      <dgm:prSet phldrT="[Text]" custT="1"/>
      <dgm:spPr/>
      <dgm:t>
        <a:bodyPr/>
        <a:lstStyle/>
        <a:p>
          <a:r>
            <a:rPr lang="en-US" sz="2000" b="1" dirty="0"/>
            <a:t>State Nodal Authority (SNA)</a:t>
          </a:r>
        </a:p>
      </dgm:t>
    </dgm:pt>
    <dgm:pt modelId="{3DB92676-F189-4A12-89FC-412852FDED91}" type="parTrans" cxnId="{C9DA2AAA-492B-4903-AE01-EECB108B226D}">
      <dgm:prSet/>
      <dgm:spPr/>
      <dgm:t>
        <a:bodyPr/>
        <a:lstStyle/>
        <a:p>
          <a:endParaRPr lang="en-US" sz="2000" b="1"/>
        </a:p>
      </dgm:t>
    </dgm:pt>
    <dgm:pt modelId="{FAEA53EA-4ADD-4569-A992-8B42093D5E57}" type="sibTrans" cxnId="{C9DA2AAA-492B-4903-AE01-EECB108B226D}">
      <dgm:prSet/>
      <dgm:spPr/>
      <dgm:t>
        <a:bodyPr/>
        <a:lstStyle/>
        <a:p>
          <a:endParaRPr lang="en-US" sz="2000" b="1"/>
        </a:p>
      </dgm:t>
    </dgm:pt>
    <dgm:pt modelId="{F620F396-B426-4B14-8AB7-799DEFB0C416}">
      <dgm:prSet phldrT="[Text]" custT="1"/>
      <dgm:spPr/>
      <dgm:t>
        <a:bodyPr/>
        <a:lstStyle/>
        <a:p>
          <a:r>
            <a:rPr lang="en-US" sz="2000" b="1" dirty="0"/>
            <a:t>Nodal District Authority (NDA)</a:t>
          </a:r>
        </a:p>
      </dgm:t>
    </dgm:pt>
    <dgm:pt modelId="{B817E976-56FA-486B-9C2D-D2F0EFCF09B8}" type="parTrans" cxnId="{00D7E110-7C3E-4720-BD8D-C686F94A0C8D}">
      <dgm:prSet/>
      <dgm:spPr/>
      <dgm:t>
        <a:bodyPr/>
        <a:lstStyle/>
        <a:p>
          <a:endParaRPr lang="en-US" sz="2000" b="1"/>
        </a:p>
      </dgm:t>
    </dgm:pt>
    <dgm:pt modelId="{FBC7DAFD-A945-40D8-951C-27AD0228CFE1}" type="sibTrans" cxnId="{00D7E110-7C3E-4720-BD8D-C686F94A0C8D}">
      <dgm:prSet/>
      <dgm:spPr/>
      <dgm:t>
        <a:bodyPr/>
        <a:lstStyle/>
        <a:p>
          <a:endParaRPr lang="en-US" sz="2000" b="1"/>
        </a:p>
      </dgm:t>
    </dgm:pt>
    <dgm:pt modelId="{ABF9D06C-1FE0-4C1D-9D32-5C5F3F4D034A}">
      <dgm:prSet phldrT="[Text]" custT="1"/>
      <dgm:spPr/>
      <dgm:t>
        <a:bodyPr/>
        <a:lstStyle/>
        <a:p>
          <a:r>
            <a:rPr lang="en-US" sz="2000" b="1" dirty="0"/>
            <a:t>Implementing District Authority (IDA)</a:t>
          </a:r>
        </a:p>
      </dgm:t>
    </dgm:pt>
    <dgm:pt modelId="{504730C4-7D64-4CCA-B989-7BC4E2BEACFE}" type="parTrans" cxnId="{C5A204F1-6612-420E-8688-AA19A5BD2431}">
      <dgm:prSet/>
      <dgm:spPr/>
      <dgm:t>
        <a:bodyPr/>
        <a:lstStyle/>
        <a:p>
          <a:endParaRPr lang="en-US" sz="2000" b="1"/>
        </a:p>
      </dgm:t>
    </dgm:pt>
    <dgm:pt modelId="{0FEEE899-2FEB-4FB1-B418-B53C011C5982}" type="sibTrans" cxnId="{C5A204F1-6612-420E-8688-AA19A5BD2431}">
      <dgm:prSet/>
      <dgm:spPr/>
      <dgm:t>
        <a:bodyPr/>
        <a:lstStyle/>
        <a:p>
          <a:endParaRPr lang="en-US" sz="2000" b="1"/>
        </a:p>
      </dgm:t>
    </dgm:pt>
    <dgm:pt modelId="{218DE729-1223-450B-99CB-4BD4566668C0}">
      <dgm:prSet phldrT="[Text]" custT="1"/>
      <dgm:spPr/>
      <dgm:t>
        <a:bodyPr/>
        <a:lstStyle/>
        <a:p>
          <a:r>
            <a:rPr lang="en-US" sz="2000" b="1" dirty="0"/>
            <a:t>Central Nodal Agency (CNA)</a:t>
          </a:r>
        </a:p>
      </dgm:t>
    </dgm:pt>
    <dgm:pt modelId="{B6BB6F5C-C079-4359-943B-69D43373FF55}" type="sibTrans" cxnId="{EC6DE628-A39A-49FF-A1FD-4235ADD8EFF6}">
      <dgm:prSet/>
      <dgm:spPr/>
      <dgm:t>
        <a:bodyPr/>
        <a:lstStyle/>
        <a:p>
          <a:endParaRPr lang="en-US" sz="2000" b="1"/>
        </a:p>
      </dgm:t>
    </dgm:pt>
    <dgm:pt modelId="{51FB4DE4-F5A5-43A7-A448-7AE7012997E0}" type="parTrans" cxnId="{EC6DE628-A39A-49FF-A1FD-4235ADD8EFF6}">
      <dgm:prSet/>
      <dgm:spPr/>
      <dgm:t>
        <a:bodyPr/>
        <a:lstStyle/>
        <a:p>
          <a:endParaRPr lang="en-US" sz="2000" b="1"/>
        </a:p>
      </dgm:t>
    </dgm:pt>
    <dgm:pt modelId="{8768A669-871B-4551-8B58-1780066F95B5}">
      <dgm:prSet phldrT="[Text]" custT="1"/>
      <dgm:spPr/>
      <dgm:t>
        <a:bodyPr/>
        <a:lstStyle/>
        <a:p>
          <a:r>
            <a:rPr lang="en-US" sz="2000" b="1" dirty="0"/>
            <a:t>Hon’ble Member of Parliament (MP)</a:t>
          </a:r>
        </a:p>
      </dgm:t>
    </dgm:pt>
    <dgm:pt modelId="{FE16CD7D-0683-4DA9-9CE9-A8BF7BE88B53}" type="parTrans" cxnId="{F82582BD-1AEF-452B-9129-5969C9E7415B}">
      <dgm:prSet/>
      <dgm:spPr/>
      <dgm:t>
        <a:bodyPr/>
        <a:lstStyle/>
        <a:p>
          <a:endParaRPr lang="en-US" sz="2000" b="1"/>
        </a:p>
      </dgm:t>
    </dgm:pt>
    <dgm:pt modelId="{D27C07FB-7C73-4114-B565-8992CF59F375}" type="sibTrans" cxnId="{F82582BD-1AEF-452B-9129-5969C9E7415B}">
      <dgm:prSet/>
      <dgm:spPr/>
      <dgm:t>
        <a:bodyPr/>
        <a:lstStyle/>
        <a:p>
          <a:endParaRPr lang="en-US" sz="2000" b="1"/>
        </a:p>
      </dgm:t>
    </dgm:pt>
    <dgm:pt modelId="{F27AA3C4-4399-46D6-A228-7A14960B53CF}">
      <dgm:prSet phldrT="[Text]" custT="1"/>
      <dgm:spPr/>
      <dgm:t>
        <a:bodyPr/>
        <a:lstStyle/>
        <a:p>
          <a:r>
            <a:rPr lang="en-US" sz="2000" b="1" dirty="0"/>
            <a:t>Implementing Agency (IA)</a:t>
          </a:r>
        </a:p>
      </dgm:t>
    </dgm:pt>
    <dgm:pt modelId="{0ACD8EB6-81CF-498F-8BB0-569E9E7731EA}" type="parTrans" cxnId="{0DA1EF6A-51B7-416D-AFC4-2A8115666E84}">
      <dgm:prSet/>
      <dgm:spPr/>
      <dgm:t>
        <a:bodyPr/>
        <a:lstStyle/>
        <a:p>
          <a:endParaRPr lang="en-US" sz="2000" b="1"/>
        </a:p>
      </dgm:t>
    </dgm:pt>
    <dgm:pt modelId="{693E26C8-A0D7-4B57-A169-0BB4EE9A946D}" type="sibTrans" cxnId="{0DA1EF6A-51B7-416D-AFC4-2A8115666E84}">
      <dgm:prSet/>
      <dgm:spPr/>
      <dgm:t>
        <a:bodyPr/>
        <a:lstStyle/>
        <a:p>
          <a:endParaRPr lang="en-US" sz="2000" b="1"/>
        </a:p>
      </dgm:t>
    </dgm:pt>
    <dgm:pt modelId="{148AE80B-04DE-4B14-ACAC-250305580488}" type="pres">
      <dgm:prSet presAssocID="{71DC801A-1B0B-43C8-8E10-4803577453BE}" presName="Name0" presStyleCnt="0">
        <dgm:presLayoutVars>
          <dgm:dir/>
          <dgm:animLvl val="lvl"/>
          <dgm:resizeHandles val="exact"/>
        </dgm:presLayoutVars>
      </dgm:prSet>
      <dgm:spPr/>
      <dgm:t>
        <a:bodyPr/>
        <a:lstStyle/>
        <a:p>
          <a:endParaRPr lang="en-US"/>
        </a:p>
      </dgm:t>
    </dgm:pt>
    <dgm:pt modelId="{C5C573CD-2FB8-4E63-9B0F-F6D26357BD0D}" type="pres">
      <dgm:prSet presAssocID="{218DE729-1223-450B-99CB-4BD4566668C0}" presName="linNode" presStyleCnt="0"/>
      <dgm:spPr/>
    </dgm:pt>
    <dgm:pt modelId="{F229FEB1-7B60-4686-8693-EA876091AEF6}" type="pres">
      <dgm:prSet presAssocID="{218DE729-1223-450B-99CB-4BD4566668C0}" presName="parentText" presStyleLbl="node1" presStyleIdx="0" presStyleCnt="6" custLinFactNeighborX="33633">
        <dgm:presLayoutVars>
          <dgm:chMax val="1"/>
          <dgm:bulletEnabled val="1"/>
        </dgm:presLayoutVars>
      </dgm:prSet>
      <dgm:spPr/>
      <dgm:t>
        <a:bodyPr/>
        <a:lstStyle/>
        <a:p>
          <a:endParaRPr lang="en-US"/>
        </a:p>
      </dgm:t>
    </dgm:pt>
    <dgm:pt modelId="{7A599130-6AC2-4FC8-929B-054394138BD0}" type="pres">
      <dgm:prSet presAssocID="{B6BB6F5C-C079-4359-943B-69D43373FF55}" presName="sp" presStyleCnt="0"/>
      <dgm:spPr/>
    </dgm:pt>
    <dgm:pt modelId="{6C973B05-19E6-406D-BF04-86CADD7FEC90}" type="pres">
      <dgm:prSet presAssocID="{533D8845-A61E-46E8-866F-378E8550E4D2}" presName="linNode" presStyleCnt="0"/>
      <dgm:spPr/>
    </dgm:pt>
    <dgm:pt modelId="{EB847DD1-316D-453B-93A8-33C880AC4AC7}" type="pres">
      <dgm:prSet presAssocID="{533D8845-A61E-46E8-866F-378E8550E4D2}" presName="parentText" presStyleLbl="node1" presStyleIdx="1" presStyleCnt="6" custLinFactNeighborX="87572" custLinFactNeighborY="15263">
        <dgm:presLayoutVars>
          <dgm:chMax val="1"/>
          <dgm:bulletEnabled val="1"/>
        </dgm:presLayoutVars>
      </dgm:prSet>
      <dgm:spPr/>
      <dgm:t>
        <a:bodyPr/>
        <a:lstStyle/>
        <a:p>
          <a:endParaRPr lang="en-US"/>
        </a:p>
      </dgm:t>
    </dgm:pt>
    <dgm:pt modelId="{72ABFA5F-837F-4ED3-A9E5-4370E9CA57ED}" type="pres">
      <dgm:prSet presAssocID="{FAEA53EA-4ADD-4569-A992-8B42093D5E57}" presName="sp" presStyleCnt="0"/>
      <dgm:spPr/>
    </dgm:pt>
    <dgm:pt modelId="{53F62259-EC0C-421F-8734-870370492788}" type="pres">
      <dgm:prSet presAssocID="{F620F396-B426-4B14-8AB7-799DEFB0C416}" presName="linNode" presStyleCnt="0"/>
      <dgm:spPr/>
    </dgm:pt>
    <dgm:pt modelId="{878C110F-0AD9-4D2E-B337-2AFD6C4C2762}" type="pres">
      <dgm:prSet presAssocID="{F620F396-B426-4B14-8AB7-799DEFB0C416}" presName="parentText" presStyleLbl="node1" presStyleIdx="2" presStyleCnt="6" custLinFactNeighborX="35409" custLinFactNeighborY="39700">
        <dgm:presLayoutVars>
          <dgm:chMax val="1"/>
          <dgm:bulletEnabled val="1"/>
        </dgm:presLayoutVars>
      </dgm:prSet>
      <dgm:spPr/>
      <dgm:t>
        <a:bodyPr/>
        <a:lstStyle/>
        <a:p>
          <a:endParaRPr lang="en-US"/>
        </a:p>
      </dgm:t>
    </dgm:pt>
    <dgm:pt modelId="{63778E43-EC92-444D-8D49-0A291211AA12}" type="pres">
      <dgm:prSet presAssocID="{FBC7DAFD-A945-40D8-951C-27AD0228CFE1}" presName="sp" presStyleCnt="0"/>
      <dgm:spPr/>
    </dgm:pt>
    <dgm:pt modelId="{00E6EB34-1897-4040-895C-673A482736CD}" type="pres">
      <dgm:prSet presAssocID="{8768A669-871B-4551-8B58-1780066F95B5}" presName="linNode" presStyleCnt="0"/>
      <dgm:spPr/>
    </dgm:pt>
    <dgm:pt modelId="{2DD7C6CC-0F71-4F51-BDDE-34805B5FAF03}" type="pres">
      <dgm:prSet presAssocID="{8768A669-871B-4551-8B58-1780066F95B5}" presName="parentText" presStyleLbl="node1" presStyleIdx="3" presStyleCnt="6" custScaleX="98223" custLinFactY="-121723" custLinFactNeighborX="-74871" custLinFactNeighborY="-200000">
        <dgm:presLayoutVars>
          <dgm:chMax val="1"/>
          <dgm:bulletEnabled val="1"/>
        </dgm:presLayoutVars>
      </dgm:prSet>
      <dgm:spPr/>
      <dgm:t>
        <a:bodyPr/>
        <a:lstStyle/>
        <a:p>
          <a:endParaRPr lang="en-US"/>
        </a:p>
      </dgm:t>
    </dgm:pt>
    <dgm:pt modelId="{83D9FE3B-446E-485C-9160-B3A5FB7D749B}" type="pres">
      <dgm:prSet presAssocID="{D27C07FB-7C73-4114-B565-8992CF59F375}" presName="sp" presStyleCnt="0"/>
      <dgm:spPr/>
    </dgm:pt>
    <dgm:pt modelId="{187E9080-B93C-4E23-8805-A9071A5707EB}" type="pres">
      <dgm:prSet presAssocID="{ABF9D06C-1FE0-4C1D-9D32-5C5F3F4D034A}" presName="linNode" presStyleCnt="0"/>
      <dgm:spPr/>
    </dgm:pt>
    <dgm:pt modelId="{365945DC-D1D8-405A-8B7D-2B5728F0BDD6}" type="pres">
      <dgm:prSet presAssocID="{ABF9D06C-1FE0-4C1D-9D32-5C5F3F4D034A}" presName="parentText" presStyleLbl="node1" presStyleIdx="4" presStyleCnt="6" custLinFactNeighborX="35783" custLinFactNeighborY="-39699">
        <dgm:presLayoutVars>
          <dgm:chMax val="1"/>
          <dgm:bulletEnabled val="1"/>
        </dgm:presLayoutVars>
      </dgm:prSet>
      <dgm:spPr/>
      <dgm:t>
        <a:bodyPr/>
        <a:lstStyle/>
        <a:p>
          <a:endParaRPr lang="en-US"/>
        </a:p>
      </dgm:t>
    </dgm:pt>
    <dgm:pt modelId="{D0C14C1B-35B1-4F25-ADF8-39D669D32530}" type="pres">
      <dgm:prSet presAssocID="{0FEEE899-2FEB-4FB1-B418-B53C011C5982}" presName="sp" presStyleCnt="0"/>
      <dgm:spPr/>
    </dgm:pt>
    <dgm:pt modelId="{AC128E02-CB2C-44B5-9670-54831E06785B}" type="pres">
      <dgm:prSet presAssocID="{F27AA3C4-4399-46D6-A228-7A14960B53CF}" presName="linNode" presStyleCnt="0"/>
      <dgm:spPr/>
    </dgm:pt>
    <dgm:pt modelId="{1430B77E-DF22-4F4C-A0E9-EC00D58F1AD4}" type="pres">
      <dgm:prSet presAssocID="{F27AA3C4-4399-46D6-A228-7A14960B53CF}" presName="parentText" presStyleLbl="node1" presStyleIdx="5" presStyleCnt="6" custLinFactNeighborX="36136" custLinFactNeighborY="-15878">
        <dgm:presLayoutVars>
          <dgm:chMax val="1"/>
          <dgm:bulletEnabled val="1"/>
        </dgm:presLayoutVars>
      </dgm:prSet>
      <dgm:spPr/>
      <dgm:t>
        <a:bodyPr/>
        <a:lstStyle/>
        <a:p>
          <a:endParaRPr lang="en-US"/>
        </a:p>
      </dgm:t>
    </dgm:pt>
  </dgm:ptLst>
  <dgm:cxnLst>
    <dgm:cxn modelId="{EC6DE628-A39A-49FF-A1FD-4235ADD8EFF6}" srcId="{71DC801A-1B0B-43C8-8E10-4803577453BE}" destId="{218DE729-1223-450B-99CB-4BD4566668C0}" srcOrd="0" destOrd="0" parTransId="{51FB4DE4-F5A5-43A7-A448-7AE7012997E0}" sibTransId="{B6BB6F5C-C079-4359-943B-69D43373FF55}"/>
    <dgm:cxn modelId="{2C63F87F-84FE-4368-A7C4-F42010E88B6A}" type="presOf" srcId="{533D8845-A61E-46E8-866F-378E8550E4D2}" destId="{EB847DD1-316D-453B-93A8-33C880AC4AC7}" srcOrd="0" destOrd="0" presId="urn:microsoft.com/office/officeart/2005/8/layout/vList5"/>
    <dgm:cxn modelId="{512EE636-E29F-4FCB-8A10-FB779E12F29A}" type="presOf" srcId="{218DE729-1223-450B-99CB-4BD4566668C0}" destId="{F229FEB1-7B60-4686-8693-EA876091AEF6}" srcOrd="0" destOrd="0" presId="urn:microsoft.com/office/officeart/2005/8/layout/vList5"/>
    <dgm:cxn modelId="{F82582BD-1AEF-452B-9129-5969C9E7415B}" srcId="{71DC801A-1B0B-43C8-8E10-4803577453BE}" destId="{8768A669-871B-4551-8B58-1780066F95B5}" srcOrd="3" destOrd="0" parTransId="{FE16CD7D-0683-4DA9-9CE9-A8BF7BE88B53}" sibTransId="{D27C07FB-7C73-4114-B565-8992CF59F375}"/>
    <dgm:cxn modelId="{3F50C5C3-435A-4583-9829-5372AB58270B}" type="presOf" srcId="{F620F396-B426-4B14-8AB7-799DEFB0C416}" destId="{878C110F-0AD9-4D2E-B337-2AFD6C4C2762}" srcOrd="0" destOrd="0" presId="urn:microsoft.com/office/officeart/2005/8/layout/vList5"/>
    <dgm:cxn modelId="{C9DA2AAA-492B-4903-AE01-EECB108B226D}" srcId="{71DC801A-1B0B-43C8-8E10-4803577453BE}" destId="{533D8845-A61E-46E8-866F-378E8550E4D2}" srcOrd="1" destOrd="0" parTransId="{3DB92676-F189-4A12-89FC-412852FDED91}" sibTransId="{FAEA53EA-4ADD-4569-A992-8B42093D5E57}"/>
    <dgm:cxn modelId="{0DA1EF6A-51B7-416D-AFC4-2A8115666E84}" srcId="{71DC801A-1B0B-43C8-8E10-4803577453BE}" destId="{F27AA3C4-4399-46D6-A228-7A14960B53CF}" srcOrd="5" destOrd="0" parTransId="{0ACD8EB6-81CF-498F-8BB0-569E9E7731EA}" sibTransId="{693E26C8-A0D7-4B57-A169-0BB4EE9A946D}"/>
    <dgm:cxn modelId="{00D7E110-7C3E-4720-BD8D-C686F94A0C8D}" srcId="{71DC801A-1B0B-43C8-8E10-4803577453BE}" destId="{F620F396-B426-4B14-8AB7-799DEFB0C416}" srcOrd="2" destOrd="0" parTransId="{B817E976-56FA-486B-9C2D-D2F0EFCF09B8}" sibTransId="{FBC7DAFD-A945-40D8-951C-27AD0228CFE1}"/>
    <dgm:cxn modelId="{1DE4A552-A8D2-4587-8744-0C1ABC9AFF95}" type="presOf" srcId="{71DC801A-1B0B-43C8-8E10-4803577453BE}" destId="{148AE80B-04DE-4B14-ACAC-250305580488}" srcOrd="0" destOrd="0" presId="urn:microsoft.com/office/officeart/2005/8/layout/vList5"/>
    <dgm:cxn modelId="{F6488C27-D142-4E6F-B775-DB4F7AEEA7FD}" type="presOf" srcId="{ABF9D06C-1FE0-4C1D-9D32-5C5F3F4D034A}" destId="{365945DC-D1D8-405A-8B7D-2B5728F0BDD6}" srcOrd="0" destOrd="0" presId="urn:microsoft.com/office/officeart/2005/8/layout/vList5"/>
    <dgm:cxn modelId="{9AD76A8C-6657-4FDC-83AD-0D9CE80B5775}" type="presOf" srcId="{F27AA3C4-4399-46D6-A228-7A14960B53CF}" destId="{1430B77E-DF22-4F4C-A0E9-EC00D58F1AD4}" srcOrd="0" destOrd="0" presId="urn:microsoft.com/office/officeart/2005/8/layout/vList5"/>
    <dgm:cxn modelId="{C5A204F1-6612-420E-8688-AA19A5BD2431}" srcId="{71DC801A-1B0B-43C8-8E10-4803577453BE}" destId="{ABF9D06C-1FE0-4C1D-9D32-5C5F3F4D034A}" srcOrd="4" destOrd="0" parTransId="{504730C4-7D64-4CCA-B989-7BC4E2BEACFE}" sibTransId="{0FEEE899-2FEB-4FB1-B418-B53C011C5982}"/>
    <dgm:cxn modelId="{CEDB74F9-2AA5-4715-B5DB-C36A0CD9F5EE}" type="presOf" srcId="{8768A669-871B-4551-8B58-1780066F95B5}" destId="{2DD7C6CC-0F71-4F51-BDDE-34805B5FAF03}" srcOrd="0" destOrd="0" presId="urn:microsoft.com/office/officeart/2005/8/layout/vList5"/>
    <dgm:cxn modelId="{147EFB57-B765-45A5-9A88-0730311D7417}" type="presParOf" srcId="{148AE80B-04DE-4B14-ACAC-250305580488}" destId="{C5C573CD-2FB8-4E63-9B0F-F6D26357BD0D}" srcOrd="0" destOrd="0" presId="urn:microsoft.com/office/officeart/2005/8/layout/vList5"/>
    <dgm:cxn modelId="{EF208D5F-EC6E-4EEF-987F-0F163B286C42}" type="presParOf" srcId="{C5C573CD-2FB8-4E63-9B0F-F6D26357BD0D}" destId="{F229FEB1-7B60-4686-8693-EA876091AEF6}" srcOrd="0" destOrd="0" presId="urn:microsoft.com/office/officeart/2005/8/layout/vList5"/>
    <dgm:cxn modelId="{3D3314E7-8D09-492C-99CF-209E7ECBF1DF}" type="presParOf" srcId="{148AE80B-04DE-4B14-ACAC-250305580488}" destId="{7A599130-6AC2-4FC8-929B-054394138BD0}" srcOrd="1" destOrd="0" presId="urn:microsoft.com/office/officeart/2005/8/layout/vList5"/>
    <dgm:cxn modelId="{4C34044C-5CDB-45EC-BB9B-E2B24D41F87A}" type="presParOf" srcId="{148AE80B-04DE-4B14-ACAC-250305580488}" destId="{6C973B05-19E6-406D-BF04-86CADD7FEC90}" srcOrd="2" destOrd="0" presId="urn:microsoft.com/office/officeart/2005/8/layout/vList5"/>
    <dgm:cxn modelId="{14FE7148-19E5-4621-B972-E1AFBF0DCAD0}" type="presParOf" srcId="{6C973B05-19E6-406D-BF04-86CADD7FEC90}" destId="{EB847DD1-316D-453B-93A8-33C880AC4AC7}" srcOrd="0" destOrd="0" presId="urn:microsoft.com/office/officeart/2005/8/layout/vList5"/>
    <dgm:cxn modelId="{A0FA732B-55BF-4211-84FA-B1B833AA8AAA}" type="presParOf" srcId="{148AE80B-04DE-4B14-ACAC-250305580488}" destId="{72ABFA5F-837F-4ED3-A9E5-4370E9CA57ED}" srcOrd="3" destOrd="0" presId="urn:microsoft.com/office/officeart/2005/8/layout/vList5"/>
    <dgm:cxn modelId="{93574B4C-BE4F-4101-803D-7068165D93FA}" type="presParOf" srcId="{148AE80B-04DE-4B14-ACAC-250305580488}" destId="{53F62259-EC0C-421F-8734-870370492788}" srcOrd="4" destOrd="0" presId="urn:microsoft.com/office/officeart/2005/8/layout/vList5"/>
    <dgm:cxn modelId="{96130857-8698-4055-B315-64E720029C7D}" type="presParOf" srcId="{53F62259-EC0C-421F-8734-870370492788}" destId="{878C110F-0AD9-4D2E-B337-2AFD6C4C2762}" srcOrd="0" destOrd="0" presId="urn:microsoft.com/office/officeart/2005/8/layout/vList5"/>
    <dgm:cxn modelId="{D39F3856-63F7-4796-AF15-7E8BF3BC621E}" type="presParOf" srcId="{148AE80B-04DE-4B14-ACAC-250305580488}" destId="{63778E43-EC92-444D-8D49-0A291211AA12}" srcOrd="5" destOrd="0" presId="urn:microsoft.com/office/officeart/2005/8/layout/vList5"/>
    <dgm:cxn modelId="{C112AE81-B0E4-490B-BBF0-B4714E5CEA89}" type="presParOf" srcId="{148AE80B-04DE-4B14-ACAC-250305580488}" destId="{00E6EB34-1897-4040-895C-673A482736CD}" srcOrd="6" destOrd="0" presId="urn:microsoft.com/office/officeart/2005/8/layout/vList5"/>
    <dgm:cxn modelId="{587F5592-FB4F-4202-AD7A-C5F1C4A88276}" type="presParOf" srcId="{00E6EB34-1897-4040-895C-673A482736CD}" destId="{2DD7C6CC-0F71-4F51-BDDE-34805B5FAF03}" srcOrd="0" destOrd="0" presId="urn:microsoft.com/office/officeart/2005/8/layout/vList5"/>
    <dgm:cxn modelId="{DBFF356A-C186-4E66-B262-E6E78AC00BF4}" type="presParOf" srcId="{148AE80B-04DE-4B14-ACAC-250305580488}" destId="{83D9FE3B-446E-485C-9160-B3A5FB7D749B}" srcOrd="7" destOrd="0" presId="urn:microsoft.com/office/officeart/2005/8/layout/vList5"/>
    <dgm:cxn modelId="{EFE74E82-0EDA-4FFF-B8D3-A27423EF8F25}" type="presParOf" srcId="{148AE80B-04DE-4B14-ACAC-250305580488}" destId="{187E9080-B93C-4E23-8805-A9071A5707EB}" srcOrd="8" destOrd="0" presId="urn:microsoft.com/office/officeart/2005/8/layout/vList5"/>
    <dgm:cxn modelId="{78EBC07B-A821-45AA-8265-94652F80A346}" type="presParOf" srcId="{187E9080-B93C-4E23-8805-A9071A5707EB}" destId="{365945DC-D1D8-405A-8B7D-2B5728F0BDD6}" srcOrd="0" destOrd="0" presId="urn:microsoft.com/office/officeart/2005/8/layout/vList5"/>
    <dgm:cxn modelId="{53293B0A-93FC-458C-A945-8C4034458B45}" type="presParOf" srcId="{148AE80B-04DE-4B14-ACAC-250305580488}" destId="{D0C14C1B-35B1-4F25-ADF8-39D669D32530}" srcOrd="9" destOrd="0" presId="urn:microsoft.com/office/officeart/2005/8/layout/vList5"/>
    <dgm:cxn modelId="{694EFFEB-D672-4D06-A8E9-E518323E6615}" type="presParOf" srcId="{148AE80B-04DE-4B14-ACAC-250305580488}" destId="{AC128E02-CB2C-44B5-9670-54831E06785B}" srcOrd="10" destOrd="0" presId="urn:microsoft.com/office/officeart/2005/8/layout/vList5"/>
    <dgm:cxn modelId="{98EF619F-5DD1-4EBA-8385-65E4AA35CB3A}" type="presParOf" srcId="{AC128E02-CB2C-44B5-9670-54831E06785B}" destId="{1430B77E-DF22-4F4C-A0E9-EC00D58F1AD4}"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3696A4-F0A5-45DA-A87E-7B305589C5B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3C3F1ECC-5D8D-4BBC-AE45-A34F91C8B988}">
      <dgm:prSet phldrT="[Text]" custT="1"/>
      <dgm:spPr/>
      <dgm:t>
        <a:bodyPr/>
        <a:lstStyle/>
        <a:p>
          <a:r>
            <a:rPr lang="en-US" sz="2000" dirty="0">
              <a:latin typeface="Trebuchet MS" panose="020B0603020202020204" pitchFamily="34" charset="0"/>
            </a:rPr>
            <a:t>Reference: DoE OM dated 9th March 2022 &amp; 29</a:t>
          </a:r>
          <a:r>
            <a:rPr lang="en-US" sz="2000" baseline="30000" dirty="0">
              <a:latin typeface="Trebuchet MS" panose="020B0603020202020204" pitchFamily="34" charset="0"/>
            </a:rPr>
            <a:t>th</a:t>
          </a:r>
          <a:r>
            <a:rPr lang="en-US" sz="2000" dirty="0">
              <a:latin typeface="Trebuchet MS" panose="020B0603020202020204" pitchFamily="34" charset="0"/>
            </a:rPr>
            <a:t> July 2022 </a:t>
          </a:r>
          <a:endParaRPr lang="en-US" sz="2000" dirty="0"/>
        </a:p>
      </dgm:t>
    </dgm:pt>
    <dgm:pt modelId="{377BDD93-3B23-49D1-A129-472AAE82246E}" type="parTrans" cxnId="{DC6C9BB4-EC2B-4549-AFE5-4ACFA8C90C12}">
      <dgm:prSet/>
      <dgm:spPr/>
      <dgm:t>
        <a:bodyPr/>
        <a:lstStyle/>
        <a:p>
          <a:endParaRPr lang="en-US"/>
        </a:p>
      </dgm:t>
    </dgm:pt>
    <dgm:pt modelId="{8E0687FE-5C40-4125-A071-C3A00DBA595C}" type="sibTrans" cxnId="{DC6C9BB4-EC2B-4549-AFE5-4ACFA8C90C12}">
      <dgm:prSet/>
      <dgm:spPr/>
      <dgm:t>
        <a:bodyPr/>
        <a:lstStyle/>
        <a:p>
          <a:endParaRPr lang="en-US"/>
        </a:p>
      </dgm:t>
    </dgm:pt>
    <dgm:pt modelId="{80E51568-70A3-465C-A887-6E77C6EE32B8}">
      <dgm:prSet/>
      <dgm:spPr/>
      <dgm:t>
        <a:bodyPr/>
        <a:lstStyle/>
        <a:p>
          <a:r>
            <a:rPr lang="en-US" dirty="0">
              <a:solidFill>
                <a:schemeClr val="tx1"/>
              </a:solidFill>
              <a:latin typeface="Trebuchet MS" panose="020B0603020202020204" pitchFamily="34" charset="0"/>
            </a:rPr>
            <a:t>to be implemented through </a:t>
          </a:r>
          <a:r>
            <a:rPr lang="en-IN" dirty="0">
              <a:solidFill>
                <a:schemeClr val="tx1"/>
              </a:solidFill>
              <a:latin typeface="Trebuchet MS" panose="020B0603020202020204" pitchFamily="34" charset="0"/>
            </a:rPr>
            <a:t>a </a:t>
          </a:r>
          <a:r>
            <a:rPr lang="en-US" dirty="0">
              <a:solidFill>
                <a:schemeClr val="tx1"/>
              </a:solidFill>
              <a:latin typeface="Trebuchet MS" panose="020B0603020202020204" pitchFamily="34" charset="0"/>
            </a:rPr>
            <a:t>Scheduled Commercial Bank (SCB)</a:t>
          </a:r>
        </a:p>
      </dgm:t>
    </dgm:pt>
    <dgm:pt modelId="{D0FEFF48-1A45-4FC2-838F-E673A70BEB90}" type="parTrans" cxnId="{78658050-A66A-44E9-9AF0-244140ED44BF}">
      <dgm:prSet/>
      <dgm:spPr/>
      <dgm:t>
        <a:bodyPr/>
        <a:lstStyle/>
        <a:p>
          <a:endParaRPr lang="en-US"/>
        </a:p>
      </dgm:t>
    </dgm:pt>
    <dgm:pt modelId="{102621B7-9848-42F1-BF35-FD8C67FCE05C}" type="sibTrans" cxnId="{78658050-A66A-44E9-9AF0-244140ED44BF}">
      <dgm:prSet/>
      <dgm:spPr/>
      <dgm:t>
        <a:bodyPr/>
        <a:lstStyle/>
        <a:p>
          <a:endParaRPr lang="en-US"/>
        </a:p>
      </dgm:t>
    </dgm:pt>
    <dgm:pt modelId="{92589BCD-CC04-4F64-8A65-398215B6BF15}">
      <dgm:prSet/>
      <dgm:spPr/>
      <dgm:t>
        <a:bodyPr/>
        <a:lstStyle/>
        <a:p>
          <a:r>
            <a:rPr lang="en-IN">
              <a:latin typeface="Trebuchet MS" panose="020B0603020202020204" pitchFamily="34" charset="0"/>
            </a:rPr>
            <a:t>State Bank of India(SBI) is the partner SCB</a:t>
          </a:r>
          <a:endParaRPr lang="en-IN" dirty="0">
            <a:latin typeface="Trebuchet MS" panose="020B0603020202020204" pitchFamily="34" charset="0"/>
          </a:endParaRPr>
        </a:p>
      </dgm:t>
    </dgm:pt>
    <dgm:pt modelId="{6D7DBD8C-27DC-42BE-99B1-2D326ADB86DE}" type="parTrans" cxnId="{172A3887-396D-432E-B48B-AF6B3FD0D6A2}">
      <dgm:prSet/>
      <dgm:spPr/>
      <dgm:t>
        <a:bodyPr/>
        <a:lstStyle/>
        <a:p>
          <a:endParaRPr lang="en-US"/>
        </a:p>
      </dgm:t>
    </dgm:pt>
    <dgm:pt modelId="{F88BFC8F-C76A-4733-BAD8-185DA20FEC18}" type="sibTrans" cxnId="{172A3887-396D-432E-B48B-AF6B3FD0D6A2}">
      <dgm:prSet/>
      <dgm:spPr/>
      <dgm:t>
        <a:bodyPr/>
        <a:lstStyle/>
        <a:p>
          <a:endParaRPr lang="en-US"/>
        </a:p>
      </dgm:t>
    </dgm:pt>
    <dgm:pt modelId="{4ACF3029-6F0A-4318-8E38-BC713D6B0103}">
      <dgm:prSet/>
      <dgm:spPr/>
      <dgm:t>
        <a:bodyPr/>
        <a:lstStyle/>
        <a:p>
          <a:r>
            <a:rPr lang="en-IN">
              <a:latin typeface="Trebuchet MS" panose="020B0603020202020204" pitchFamily="34" charset="0"/>
            </a:rPr>
            <a:t>to </a:t>
          </a:r>
          <a:r>
            <a:rPr lang="en-US">
              <a:latin typeface="Trebuchet MS" panose="020B0603020202020204" pitchFamily="34" charset="0"/>
            </a:rPr>
            <a:t>develop systems and hierarchies for seamless flow of MPLADS fund</a:t>
          </a:r>
          <a:endParaRPr lang="en-US" dirty="0">
            <a:latin typeface="Trebuchet MS" panose="020B0603020202020204" pitchFamily="34" charset="0"/>
          </a:endParaRPr>
        </a:p>
      </dgm:t>
    </dgm:pt>
    <dgm:pt modelId="{625F7F5B-8B2A-408C-A623-703F6B12C5B8}" type="parTrans" cxnId="{721451D6-3EE5-4862-8BE2-E49EDC9C4753}">
      <dgm:prSet/>
      <dgm:spPr/>
      <dgm:t>
        <a:bodyPr/>
        <a:lstStyle/>
        <a:p>
          <a:endParaRPr lang="en-US"/>
        </a:p>
      </dgm:t>
    </dgm:pt>
    <dgm:pt modelId="{CBC53615-F319-47C0-A2A7-C1A3976F4C22}" type="sibTrans" cxnId="{721451D6-3EE5-4862-8BE2-E49EDC9C4753}">
      <dgm:prSet/>
      <dgm:spPr/>
      <dgm:t>
        <a:bodyPr/>
        <a:lstStyle/>
        <a:p>
          <a:endParaRPr lang="en-US"/>
        </a:p>
      </dgm:t>
    </dgm:pt>
    <dgm:pt modelId="{A07D8AFC-717A-4663-AF5E-92B5A0BC8E1E}">
      <dgm:prSet/>
      <dgm:spPr/>
      <dgm:t>
        <a:bodyPr/>
        <a:lstStyle/>
        <a:p>
          <a:r>
            <a:rPr lang="en-IN" dirty="0">
              <a:latin typeface="Trebuchet MS" panose="020B0603020202020204" pitchFamily="34" charset="0"/>
            </a:rPr>
            <a:t>Scheme Implementation</a:t>
          </a:r>
          <a:endParaRPr lang="en-US" dirty="0">
            <a:latin typeface="Trebuchet MS" panose="020B0603020202020204" pitchFamily="34" charset="0"/>
          </a:endParaRPr>
        </a:p>
      </dgm:t>
    </dgm:pt>
    <dgm:pt modelId="{F5D88114-4B3B-4C00-8735-C3D8F98CAFCC}" type="parTrans" cxnId="{374810B7-AD53-41A1-90DE-BF2A169BD2CE}">
      <dgm:prSet/>
      <dgm:spPr/>
      <dgm:t>
        <a:bodyPr/>
        <a:lstStyle/>
        <a:p>
          <a:endParaRPr lang="en-US"/>
        </a:p>
      </dgm:t>
    </dgm:pt>
    <dgm:pt modelId="{45ACC34B-F9A3-430E-9508-DA20294F2C39}" type="sibTrans" cxnId="{374810B7-AD53-41A1-90DE-BF2A169BD2CE}">
      <dgm:prSet/>
      <dgm:spPr/>
      <dgm:t>
        <a:bodyPr/>
        <a:lstStyle/>
        <a:p>
          <a:endParaRPr lang="en-US"/>
        </a:p>
      </dgm:t>
    </dgm:pt>
    <dgm:pt modelId="{7E8FB731-8E3C-469A-BF60-CC24C5120ADA}">
      <dgm:prSet/>
      <dgm:spPr/>
      <dgm:t>
        <a:bodyPr/>
        <a:lstStyle/>
        <a:p>
          <a:r>
            <a:rPr lang="en-IN">
              <a:latin typeface="Trebuchet MS" panose="020B0603020202020204" pitchFamily="34" charset="0"/>
            </a:rPr>
            <a:t>through </a:t>
          </a:r>
          <a:r>
            <a:rPr lang="en-IN" dirty="0">
              <a:latin typeface="Trebuchet MS" panose="020B0603020202020204" pitchFamily="34" charset="0"/>
            </a:rPr>
            <a:t>a Project Management Unit(PMU), a separate entity from Govt. PAOs/DDOs,  which will work as </a:t>
          </a:r>
          <a:r>
            <a:rPr lang="en-US" dirty="0">
              <a:latin typeface="Trebuchet MS" panose="020B0603020202020204" pitchFamily="34" charset="0"/>
            </a:rPr>
            <a:t>Central Nodal Agency (CNA)</a:t>
          </a:r>
        </a:p>
      </dgm:t>
    </dgm:pt>
    <dgm:pt modelId="{80F37898-AEFD-4B9E-9D32-0BAA3130C97A}" type="parTrans" cxnId="{D8E7115A-0F59-46B7-910E-3F54626A79B4}">
      <dgm:prSet/>
      <dgm:spPr/>
      <dgm:t>
        <a:bodyPr/>
        <a:lstStyle/>
        <a:p>
          <a:endParaRPr lang="en-US"/>
        </a:p>
      </dgm:t>
    </dgm:pt>
    <dgm:pt modelId="{0FBAC4FD-D8ED-47ED-B61F-AA22C6A684D6}" type="sibTrans" cxnId="{D8E7115A-0F59-46B7-910E-3F54626A79B4}">
      <dgm:prSet/>
      <dgm:spPr/>
      <dgm:t>
        <a:bodyPr/>
        <a:lstStyle/>
        <a:p>
          <a:endParaRPr lang="en-US"/>
        </a:p>
      </dgm:t>
    </dgm:pt>
    <dgm:pt modelId="{C6CE3E24-EF6A-4FD3-9F27-7930B77ED558}" type="pres">
      <dgm:prSet presAssocID="{273696A4-F0A5-45DA-A87E-7B305589C5B3}" presName="linear" presStyleCnt="0">
        <dgm:presLayoutVars>
          <dgm:dir/>
          <dgm:animLvl val="lvl"/>
          <dgm:resizeHandles val="exact"/>
        </dgm:presLayoutVars>
      </dgm:prSet>
      <dgm:spPr/>
      <dgm:t>
        <a:bodyPr/>
        <a:lstStyle/>
        <a:p>
          <a:endParaRPr lang="en-US"/>
        </a:p>
      </dgm:t>
    </dgm:pt>
    <dgm:pt modelId="{8F75B7D2-BB5B-4049-9FF7-7C9BB1B86684}" type="pres">
      <dgm:prSet presAssocID="{3C3F1ECC-5D8D-4BBC-AE45-A34F91C8B988}" presName="parentLin" presStyleCnt="0"/>
      <dgm:spPr/>
    </dgm:pt>
    <dgm:pt modelId="{343201E2-107F-4FEB-BE0E-AFB7ACA65376}" type="pres">
      <dgm:prSet presAssocID="{3C3F1ECC-5D8D-4BBC-AE45-A34F91C8B988}" presName="parentLeftMargin" presStyleLbl="node1" presStyleIdx="0" presStyleCnt="3"/>
      <dgm:spPr/>
      <dgm:t>
        <a:bodyPr/>
        <a:lstStyle/>
        <a:p>
          <a:endParaRPr lang="en-US"/>
        </a:p>
      </dgm:t>
    </dgm:pt>
    <dgm:pt modelId="{F673B00E-1B4B-4413-9E5F-BDA124FF1C4C}" type="pres">
      <dgm:prSet presAssocID="{3C3F1ECC-5D8D-4BBC-AE45-A34F91C8B988}" presName="parentText" presStyleLbl="node1" presStyleIdx="0" presStyleCnt="3">
        <dgm:presLayoutVars>
          <dgm:chMax val="0"/>
          <dgm:bulletEnabled val="1"/>
        </dgm:presLayoutVars>
      </dgm:prSet>
      <dgm:spPr/>
      <dgm:t>
        <a:bodyPr/>
        <a:lstStyle/>
        <a:p>
          <a:endParaRPr lang="en-US"/>
        </a:p>
      </dgm:t>
    </dgm:pt>
    <dgm:pt modelId="{E9B1404E-E08A-4CC1-858F-DE1D178F5D96}" type="pres">
      <dgm:prSet presAssocID="{3C3F1ECC-5D8D-4BBC-AE45-A34F91C8B988}" presName="negativeSpace" presStyleCnt="0"/>
      <dgm:spPr/>
    </dgm:pt>
    <dgm:pt modelId="{B3ACF6A9-0656-4F77-9C92-B6C68E150FE6}" type="pres">
      <dgm:prSet presAssocID="{3C3F1ECC-5D8D-4BBC-AE45-A34F91C8B988}" presName="childText" presStyleLbl="conFgAcc1" presStyleIdx="0" presStyleCnt="3">
        <dgm:presLayoutVars>
          <dgm:bulletEnabled val="1"/>
        </dgm:presLayoutVars>
      </dgm:prSet>
      <dgm:spPr/>
      <dgm:t>
        <a:bodyPr/>
        <a:lstStyle/>
        <a:p>
          <a:endParaRPr lang="en-US"/>
        </a:p>
      </dgm:t>
    </dgm:pt>
    <dgm:pt modelId="{F2410890-01F9-49C0-8BDF-C995695C24DE}" type="pres">
      <dgm:prSet presAssocID="{8E0687FE-5C40-4125-A071-C3A00DBA595C}" presName="spaceBetweenRectangles" presStyleCnt="0"/>
      <dgm:spPr/>
    </dgm:pt>
    <dgm:pt modelId="{AB3B58A1-EC27-4A4D-AE53-4E5CD4DFC094}" type="pres">
      <dgm:prSet presAssocID="{92589BCD-CC04-4F64-8A65-398215B6BF15}" presName="parentLin" presStyleCnt="0"/>
      <dgm:spPr/>
    </dgm:pt>
    <dgm:pt modelId="{06577DA2-ABDE-48AF-BA08-F6F70B0A7BB4}" type="pres">
      <dgm:prSet presAssocID="{92589BCD-CC04-4F64-8A65-398215B6BF15}" presName="parentLeftMargin" presStyleLbl="node1" presStyleIdx="0" presStyleCnt="3"/>
      <dgm:spPr/>
      <dgm:t>
        <a:bodyPr/>
        <a:lstStyle/>
        <a:p>
          <a:endParaRPr lang="en-US"/>
        </a:p>
      </dgm:t>
    </dgm:pt>
    <dgm:pt modelId="{99091B61-6B46-43F0-A567-0AF7A6A4CE29}" type="pres">
      <dgm:prSet presAssocID="{92589BCD-CC04-4F64-8A65-398215B6BF15}" presName="parentText" presStyleLbl="node1" presStyleIdx="1" presStyleCnt="3">
        <dgm:presLayoutVars>
          <dgm:chMax val="0"/>
          <dgm:bulletEnabled val="1"/>
        </dgm:presLayoutVars>
      </dgm:prSet>
      <dgm:spPr/>
      <dgm:t>
        <a:bodyPr/>
        <a:lstStyle/>
        <a:p>
          <a:endParaRPr lang="en-US"/>
        </a:p>
      </dgm:t>
    </dgm:pt>
    <dgm:pt modelId="{9052EF8F-B711-4CC9-A7A7-CD29AB685DAE}" type="pres">
      <dgm:prSet presAssocID="{92589BCD-CC04-4F64-8A65-398215B6BF15}" presName="negativeSpace" presStyleCnt="0"/>
      <dgm:spPr/>
    </dgm:pt>
    <dgm:pt modelId="{C8778159-05FE-4EB1-AD20-C2C381937C1E}" type="pres">
      <dgm:prSet presAssocID="{92589BCD-CC04-4F64-8A65-398215B6BF15}" presName="childText" presStyleLbl="conFgAcc1" presStyleIdx="1" presStyleCnt="3">
        <dgm:presLayoutVars>
          <dgm:bulletEnabled val="1"/>
        </dgm:presLayoutVars>
      </dgm:prSet>
      <dgm:spPr/>
      <dgm:t>
        <a:bodyPr/>
        <a:lstStyle/>
        <a:p>
          <a:endParaRPr lang="en-US"/>
        </a:p>
      </dgm:t>
    </dgm:pt>
    <dgm:pt modelId="{B505D003-7570-48D3-A64E-AAF78D4FBE53}" type="pres">
      <dgm:prSet presAssocID="{F88BFC8F-C76A-4733-BAD8-185DA20FEC18}" presName="spaceBetweenRectangles" presStyleCnt="0"/>
      <dgm:spPr/>
    </dgm:pt>
    <dgm:pt modelId="{5C236DF4-CA2D-46A1-B8D9-FD79DE47B1AA}" type="pres">
      <dgm:prSet presAssocID="{A07D8AFC-717A-4663-AF5E-92B5A0BC8E1E}" presName="parentLin" presStyleCnt="0"/>
      <dgm:spPr/>
    </dgm:pt>
    <dgm:pt modelId="{16A21E1D-EA71-4294-A331-7F3090B4C111}" type="pres">
      <dgm:prSet presAssocID="{A07D8AFC-717A-4663-AF5E-92B5A0BC8E1E}" presName="parentLeftMargin" presStyleLbl="node1" presStyleIdx="1" presStyleCnt="3"/>
      <dgm:spPr/>
      <dgm:t>
        <a:bodyPr/>
        <a:lstStyle/>
        <a:p>
          <a:endParaRPr lang="en-US"/>
        </a:p>
      </dgm:t>
    </dgm:pt>
    <dgm:pt modelId="{048DF8DD-04F5-4A22-B47B-2825100D0DD0}" type="pres">
      <dgm:prSet presAssocID="{A07D8AFC-717A-4663-AF5E-92B5A0BC8E1E}" presName="parentText" presStyleLbl="node1" presStyleIdx="2" presStyleCnt="3">
        <dgm:presLayoutVars>
          <dgm:chMax val="0"/>
          <dgm:bulletEnabled val="1"/>
        </dgm:presLayoutVars>
      </dgm:prSet>
      <dgm:spPr/>
      <dgm:t>
        <a:bodyPr/>
        <a:lstStyle/>
        <a:p>
          <a:endParaRPr lang="en-US"/>
        </a:p>
      </dgm:t>
    </dgm:pt>
    <dgm:pt modelId="{8059DAC3-1C6F-48A5-BB6A-EEC3CED7B945}" type="pres">
      <dgm:prSet presAssocID="{A07D8AFC-717A-4663-AF5E-92B5A0BC8E1E}" presName="negativeSpace" presStyleCnt="0"/>
      <dgm:spPr/>
    </dgm:pt>
    <dgm:pt modelId="{50779D25-311A-4659-A64C-D639E23FE410}" type="pres">
      <dgm:prSet presAssocID="{A07D8AFC-717A-4663-AF5E-92B5A0BC8E1E}" presName="childText" presStyleLbl="conFgAcc1" presStyleIdx="2" presStyleCnt="3">
        <dgm:presLayoutVars>
          <dgm:bulletEnabled val="1"/>
        </dgm:presLayoutVars>
      </dgm:prSet>
      <dgm:spPr/>
      <dgm:t>
        <a:bodyPr/>
        <a:lstStyle/>
        <a:p>
          <a:endParaRPr lang="en-US"/>
        </a:p>
      </dgm:t>
    </dgm:pt>
  </dgm:ptLst>
  <dgm:cxnLst>
    <dgm:cxn modelId="{53451531-AED7-4262-A1E9-D2C060D2EC01}" type="presOf" srcId="{7E8FB731-8E3C-469A-BF60-CC24C5120ADA}" destId="{50779D25-311A-4659-A64C-D639E23FE410}" srcOrd="0" destOrd="0" presId="urn:microsoft.com/office/officeart/2005/8/layout/list1"/>
    <dgm:cxn modelId="{D8E7115A-0F59-46B7-910E-3F54626A79B4}" srcId="{A07D8AFC-717A-4663-AF5E-92B5A0BC8E1E}" destId="{7E8FB731-8E3C-469A-BF60-CC24C5120ADA}" srcOrd="0" destOrd="0" parTransId="{80F37898-AEFD-4B9E-9D32-0BAA3130C97A}" sibTransId="{0FBAC4FD-D8ED-47ED-B61F-AA22C6A684D6}"/>
    <dgm:cxn modelId="{74A036B6-8704-4AA1-8537-65AF71DF1A04}" type="presOf" srcId="{80E51568-70A3-465C-A887-6E77C6EE32B8}" destId="{B3ACF6A9-0656-4F77-9C92-B6C68E150FE6}" srcOrd="0" destOrd="0" presId="urn:microsoft.com/office/officeart/2005/8/layout/list1"/>
    <dgm:cxn modelId="{721451D6-3EE5-4862-8BE2-E49EDC9C4753}" srcId="{92589BCD-CC04-4F64-8A65-398215B6BF15}" destId="{4ACF3029-6F0A-4318-8E38-BC713D6B0103}" srcOrd="0" destOrd="0" parTransId="{625F7F5B-8B2A-408C-A623-703F6B12C5B8}" sibTransId="{CBC53615-F319-47C0-A2A7-C1A3976F4C22}"/>
    <dgm:cxn modelId="{78658050-A66A-44E9-9AF0-244140ED44BF}" srcId="{3C3F1ECC-5D8D-4BBC-AE45-A34F91C8B988}" destId="{80E51568-70A3-465C-A887-6E77C6EE32B8}" srcOrd="0" destOrd="0" parTransId="{D0FEFF48-1A45-4FC2-838F-E673A70BEB90}" sibTransId="{102621B7-9848-42F1-BF35-FD8C67FCE05C}"/>
    <dgm:cxn modelId="{172A3887-396D-432E-B48B-AF6B3FD0D6A2}" srcId="{273696A4-F0A5-45DA-A87E-7B305589C5B3}" destId="{92589BCD-CC04-4F64-8A65-398215B6BF15}" srcOrd="1" destOrd="0" parTransId="{6D7DBD8C-27DC-42BE-99B1-2D326ADB86DE}" sibTransId="{F88BFC8F-C76A-4733-BAD8-185DA20FEC18}"/>
    <dgm:cxn modelId="{3F418B37-409B-4FC7-9F04-E1C5D05A155B}" type="presOf" srcId="{A07D8AFC-717A-4663-AF5E-92B5A0BC8E1E}" destId="{048DF8DD-04F5-4A22-B47B-2825100D0DD0}" srcOrd="1" destOrd="0" presId="urn:microsoft.com/office/officeart/2005/8/layout/list1"/>
    <dgm:cxn modelId="{365B7403-1708-4163-9676-1C922B4012C7}" type="presOf" srcId="{92589BCD-CC04-4F64-8A65-398215B6BF15}" destId="{06577DA2-ABDE-48AF-BA08-F6F70B0A7BB4}" srcOrd="0" destOrd="0" presId="urn:microsoft.com/office/officeart/2005/8/layout/list1"/>
    <dgm:cxn modelId="{374810B7-AD53-41A1-90DE-BF2A169BD2CE}" srcId="{273696A4-F0A5-45DA-A87E-7B305589C5B3}" destId="{A07D8AFC-717A-4663-AF5E-92B5A0BC8E1E}" srcOrd="2" destOrd="0" parTransId="{F5D88114-4B3B-4C00-8735-C3D8F98CAFCC}" sibTransId="{45ACC34B-F9A3-430E-9508-DA20294F2C39}"/>
    <dgm:cxn modelId="{DC6C9BB4-EC2B-4549-AFE5-4ACFA8C90C12}" srcId="{273696A4-F0A5-45DA-A87E-7B305589C5B3}" destId="{3C3F1ECC-5D8D-4BBC-AE45-A34F91C8B988}" srcOrd="0" destOrd="0" parTransId="{377BDD93-3B23-49D1-A129-472AAE82246E}" sibTransId="{8E0687FE-5C40-4125-A071-C3A00DBA595C}"/>
    <dgm:cxn modelId="{FBE8C02D-429C-4286-ACD5-112AC59A5BE2}" type="presOf" srcId="{A07D8AFC-717A-4663-AF5E-92B5A0BC8E1E}" destId="{16A21E1D-EA71-4294-A331-7F3090B4C111}" srcOrd="0" destOrd="0" presId="urn:microsoft.com/office/officeart/2005/8/layout/list1"/>
    <dgm:cxn modelId="{8FB36801-BFF7-46D3-8C1D-2B5963138E96}" type="presOf" srcId="{3C3F1ECC-5D8D-4BBC-AE45-A34F91C8B988}" destId="{F673B00E-1B4B-4413-9E5F-BDA124FF1C4C}" srcOrd="1" destOrd="0" presId="urn:microsoft.com/office/officeart/2005/8/layout/list1"/>
    <dgm:cxn modelId="{94857224-D523-4A9D-93EB-BAFEE0995CD4}" type="presOf" srcId="{3C3F1ECC-5D8D-4BBC-AE45-A34F91C8B988}" destId="{343201E2-107F-4FEB-BE0E-AFB7ACA65376}" srcOrd="0" destOrd="0" presId="urn:microsoft.com/office/officeart/2005/8/layout/list1"/>
    <dgm:cxn modelId="{B9E6AAD5-F735-452C-A5BC-FA10A91EF55B}" type="presOf" srcId="{4ACF3029-6F0A-4318-8E38-BC713D6B0103}" destId="{C8778159-05FE-4EB1-AD20-C2C381937C1E}" srcOrd="0" destOrd="0" presId="urn:microsoft.com/office/officeart/2005/8/layout/list1"/>
    <dgm:cxn modelId="{F7010691-B551-44E0-9E77-84BD8408B9EA}" type="presOf" srcId="{273696A4-F0A5-45DA-A87E-7B305589C5B3}" destId="{C6CE3E24-EF6A-4FD3-9F27-7930B77ED558}" srcOrd="0" destOrd="0" presId="urn:microsoft.com/office/officeart/2005/8/layout/list1"/>
    <dgm:cxn modelId="{21B369F0-AB3F-46B9-A3FB-E0B07520272C}" type="presOf" srcId="{92589BCD-CC04-4F64-8A65-398215B6BF15}" destId="{99091B61-6B46-43F0-A567-0AF7A6A4CE29}" srcOrd="1" destOrd="0" presId="urn:microsoft.com/office/officeart/2005/8/layout/list1"/>
    <dgm:cxn modelId="{F3E97FEF-AA68-4D80-955B-92236C3FBE5A}" type="presParOf" srcId="{C6CE3E24-EF6A-4FD3-9F27-7930B77ED558}" destId="{8F75B7D2-BB5B-4049-9FF7-7C9BB1B86684}" srcOrd="0" destOrd="0" presId="urn:microsoft.com/office/officeart/2005/8/layout/list1"/>
    <dgm:cxn modelId="{4FBA0328-FDCD-4684-BDAD-CE1971D1AE57}" type="presParOf" srcId="{8F75B7D2-BB5B-4049-9FF7-7C9BB1B86684}" destId="{343201E2-107F-4FEB-BE0E-AFB7ACA65376}" srcOrd="0" destOrd="0" presId="urn:microsoft.com/office/officeart/2005/8/layout/list1"/>
    <dgm:cxn modelId="{6D21AD8B-461F-4AEF-98C9-D60CA8772D5C}" type="presParOf" srcId="{8F75B7D2-BB5B-4049-9FF7-7C9BB1B86684}" destId="{F673B00E-1B4B-4413-9E5F-BDA124FF1C4C}" srcOrd="1" destOrd="0" presId="urn:microsoft.com/office/officeart/2005/8/layout/list1"/>
    <dgm:cxn modelId="{290F4B83-5CDD-41D4-9F7F-306CEE122311}" type="presParOf" srcId="{C6CE3E24-EF6A-4FD3-9F27-7930B77ED558}" destId="{E9B1404E-E08A-4CC1-858F-DE1D178F5D96}" srcOrd="1" destOrd="0" presId="urn:microsoft.com/office/officeart/2005/8/layout/list1"/>
    <dgm:cxn modelId="{FCAA07B5-5AA7-4C98-A906-B1B3208ECD99}" type="presParOf" srcId="{C6CE3E24-EF6A-4FD3-9F27-7930B77ED558}" destId="{B3ACF6A9-0656-4F77-9C92-B6C68E150FE6}" srcOrd="2" destOrd="0" presId="urn:microsoft.com/office/officeart/2005/8/layout/list1"/>
    <dgm:cxn modelId="{4ED995D7-EF73-4B25-937C-38C39DAC970B}" type="presParOf" srcId="{C6CE3E24-EF6A-4FD3-9F27-7930B77ED558}" destId="{F2410890-01F9-49C0-8BDF-C995695C24DE}" srcOrd="3" destOrd="0" presId="urn:microsoft.com/office/officeart/2005/8/layout/list1"/>
    <dgm:cxn modelId="{412FCB83-860C-4932-8219-3B4896088159}" type="presParOf" srcId="{C6CE3E24-EF6A-4FD3-9F27-7930B77ED558}" destId="{AB3B58A1-EC27-4A4D-AE53-4E5CD4DFC094}" srcOrd="4" destOrd="0" presId="urn:microsoft.com/office/officeart/2005/8/layout/list1"/>
    <dgm:cxn modelId="{0138FDD1-81F5-4A4B-ABA5-7C123C33C4CF}" type="presParOf" srcId="{AB3B58A1-EC27-4A4D-AE53-4E5CD4DFC094}" destId="{06577DA2-ABDE-48AF-BA08-F6F70B0A7BB4}" srcOrd="0" destOrd="0" presId="urn:microsoft.com/office/officeart/2005/8/layout/list1"/>
    <dgm:cxn modelId="{29F5A057-19E1-47B6-81EB-98CDC43135DA}" type="presParOf" srcId="{AB3B58A1-EC27-4A4D-AE53-4E5CD4DFC094}" destId="{99091B61-6B46-43F0-A567-0AF7A6A4CE29}" srcOrd="1" destOrd="0" presId="urn:microsoft.com/office/officeart/2005/8/layout/list1"/>
    <dgm:cxn modelId="{562A1732-31F5-41BE-8256-88F591997810}" type="presParOf" srcId="{C6CE3E24-EF6A-4FD3-9F27-7930B77ED558}" destId="{9052EF8F-B711-4CC9-A7A7-CD29AB685DAE}" srcOrd="5" destOrd="0" presId="urn:microsoft.com/office/officeart/2005/8/layout/list1"/>
    <dgm:cxn modelId="{4CE36441-8BC2-49A9-AFE1-F019711583B2}" type="presParOf" srcId="{C6CE3E24-EF6A-4FD3-9F27-7930B77ED558}" destId="{C8778159-05FE-4EB1-AD20-C2C381937C1E}" srcOrd="6" destOrd="0" presId="urn:microsoft.com/office/officeart/2005/8/layout/list1"/>
    <dgm:cxn modelId="{24451B99-E280-4E71-BA3F-C0AE7E172D14}" type="presParOf" srcId="{C6CE3E24-EF6A-4FD3-9F27-7930B77ED558}" destId="{B505D003-7570-48D3-A64E-AAF78D4FBE53}" srcOrd="7" destOrd="0" presId="urn:microsoft.com/office/officeart/2005/8/layout/list1"/>
    <dgm:cxn modelId="{4BE1F3D1-8D1A-436F-B483-D70A357B89D5}" type="presParOf" srcId="{C6CE3E24-EF6A-4FD3-9F27-7930B77ED558}" destId="{5C236DF4-CA2D-46A1-B8D9-FD79DE47B1AA}" srcOrd="8" destOrd="0" presId="urn:microsoft.com/office/officeart/2005/8/layout/list1"/>
    <dgm:cxn modelId="{BFF2C037-D868-4E69-8020-B2850AA41B71}" type="presParOf" srcId="{5C236DF4-CA2D-46A1-B8D9-FD79DE47B1AA}" destId="{16A21E1D-EA71-4294-A331-7F3090B4C111}" srcOrd="0" destOrd="0" presId="urn:microsoft.com/office/officeart/2005/8/layout/list1"/>
    <dgm:cxn modelId="{D2571609-66A9-4E5D-84AB-4568FC5C00B6}" type="presParOf" srcId="{5C236DF4-CA2D-46A1-B8D9-FD79DE47B1AA}" destId="{048DF8DD-04F5-4A22-B47B-2825100D0DD0}" srcOrd="1" destOrd="0" presId="urn:microsoft.com/office/officeart/2005/8/layout/list1"/>
    <dgm:cxn modelId="{5FF3D2E7-567A-4A84-9249-6D7AA32E46D0}" type="presParOf" srcId="{C6CE3E24-EF6A-4FD3-9F27-7930B77ED558}" destId="{8059DAC3-1C6F-48A5-BB6A-EEC3CED7B945}" srcOrd="9" destOrd="0" presId="urn:microsoft.com/office/officeart/2005/8/layout/list1"/>
    <dgm:cxn modelId="{E7211534-6DFB-49F4-91ED-F2C3A90C90AE}" type="presParOf" srcId="{C6CE3E24-EF6A-4FD3-9F27-7930B77ED558}" destId="{50779D25-311A-4659-A64C-D639E23FE410}"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D47ECB-326E-9944-AC4E-BD4FC555ABD4}" type="doc">
      <dgm:prSet loTypeId="urn:microsoft.com/office/officeart/2005/8/layout/hierarchy1" loCatId="process" qsTypeId="urn:microsoft.com/office/officeart/2005/8/quickstyle/simple1" qsCatId="simple" csTypeId="urn:microsoft.com/office/officeart/2005/8/colors/accent1_2" csCatId="accent1" phldr="1"/>
      <dgm:spPr/>
      <dgm:t>
        <a:bodyPr/>
        <a:lstStyle/>
        <a:p>
          <a:endParaRPr lang="en-GB"/>
        </a:p>
      </dgm:t>
    </dgm:pt>
    <dgm:pt modelId="{22E61495-FA39-054D-9179-FFFFE020C2BB}">
      <dgm:prSet phldrT="[Text]"/>
      <dgm:spPr/>
      <dgm:t>
        <a:bodyPr/>
        <a:lstStyle/>
        <a:p>
          <a:r>
            <a:rPr lang="en-GB" dirty="0"/>
            <a:t>(JS level) </a:t>
          </a:r>
        </a:p>
      </dgm:t>
    </dgm:pt>
    <dgm:pt modelId="{26A816A7-5ABB-CC42-B16E-4D587CD4CF6E}" type="parTrans" cxnId="{CFC9F6B0-9C20-D044-B91E-DE36D5F54789}">
      <dgm:prSet/>
      <dgm:spPr/>
      <dgm:t>
        <a:bodyPr/>
        <a:lstStyle/>
        <a:p>
          <a:endParaRPr lang="en-GB"/>
        </a:p>
      </dgm:t>
    </dgm:pt>
    <dgm:pt modelId="{ACF27650-DD00-A741-9C00-5FB4A56F1EA1}" type="sibTrans" cxnId="{CFC9F6B0-9C20-D044-B91E-DE36D5F54789}">
      <dgm:prSet/>
      <dgm:spPr/>
      <dgm:t>
        <a:bodyPr/>
        <a:lstStyle/>
        <a:p>
          <a:endParaRPr lang="en-GB"/>
        </a:p>
      </dgm:t>
    </dgm:pt>
    <dgm:pt modelId="{E1CCF67F-093D-E846-99AC-9FD6677B5399}">
      <dgm:prSet phldrT="[Text]"/>
      <dgm:spPr/>
      <dgm:t>
        <a:bodyPr/>
        <a:lstStyle/>
        <a:p>
          <a:r>
            <a:rPr lang="en-GB" dirty="0"/>
            <a:t>Director/ DS level </a:t>
          </a:r>
        </a:p>
      </dgm:t>
    </dgm:pt>
    <dgm:pt modelId="{ECAE8FD7-F80E-EB45-B2AA-E7F17ACDBB78}" type="parTrans" cxnId="{57893777-AD8F-7642-918E-C1E3F39D5A16}">
      <dgm:prSet/>
      <dgm:spPr/>
      <dgm:t>
        <a:bodyPr/>
        <a:lstStyle/>
        <a:p>
          <a:endParaRPr lang="en-GB"/>
        </a:p>
      </dgm:t>
    </dgm:pt>
    <dgm:pt modelId="{C880D0F0-9B82-8F41-8F74-BD46D72FCEAE}" type="sibTrans" cxnId="{57893777-AD8F-7642-918E-C1E3F39D5A16}">
      <dgm:prSet/>
      <dgm:spPr/>
      <dgm:t>
        <a:bodyPr/>
        <a:lstStyle/>
        <a:p>
          <a:endParaRPr lang="en-GB"/>
        </a:p>
      </dgm:t>
    </dgm:pt>
    <dgm:pt modelId="{6253A1D0-84D1-8344-B422-0D2B2F21918D}">
      <dgm:prSet phldrT="[Text]"/>
      <dgm:spPr/>
      <dgm:t>
        <a:bodyPr/>
        <a:lstStyle/>
        <a:p>
          <a:r>
            <a:rPr lang="en-GB" dirty="0"/>
            <a:t>(US level)</a:t>
          </a:r>
        </a:p>
      </dgm:t>
    </dgm:pt>
    <dgm:pt modelId="{FBC0DC72-6282-8A4A-B3A8-E843FE9978F4}" type="parTrans" cxnId="{9A563E00-A775-5047-89D3-5F980A113E9B}">
      <dgm:prSet/>
      <dgm:spPr/>
      <dgm:t>
        <a:bodyPr/>
        <a:lstStyle/>
        <a:p>
          <a:endParaRPr lang="en-GB"/>
        </a:p>
      </dgm:t>
    </dgm:pt>
    <dgm:pt modelId="{FB287DAE-27D1-2749-8B58-38D43F6CDA4E}" type="sibTrans" cxnId="{9A563E00-A775-5047-89D3-5F980A113E9B}">
      <dgm:prSet/>
      <dgm:spPr/>
      <dgm:t>
        <a:bodyPr/>
        <a:lstStyle/>
        <a:p>
          <a:endParaRPr lang="en-GB"/>
        </a:p>
      </dgm:t>
    </dgm:pt>
    <dgm:pt modelId="{E9146919-60C2-7846-8B30-22E3C656C779}">
      <dgm:prSet phldrT="[Text]"/>
      <dgm:spPr/>
      <dgm:t>
        <a:bodyPr/>
        <a:lstStyle/>
        <a:p>
          <a:r>
            <a:rPr lang="en-GB" dirty="0"/>
            <a:t>(US level)</a:t>
          </a:r>
        </a:p>
      </dgm:t>
    </dgm:pt>
    <dgm:pt modelId="{A4731C05-0206-F84E-86C5-D6504E6BD698}" type="parTrans" cxnId="{A43CE7DE-5C4F-044D-A1F9-871ECFB25B4E}">
      <dgm:prSet/>
      <dgm:spPr/>
      <dgm:t>
        <a:bodyPr/>
        <a:lstStyle/>
        <a:p>
          <a:endParaRPr lang="en-GB"/>
        </a:p>
      </dgm:t>
    </dgm:pt>
    <dgm:pt modelId="{17FD88F9-E5CD-A048-9E4B-E2E0AF9687EB}" type="sibTrans" cxnId="{A43CE7DE-5C4F-044D-A1F9-871ECFB25B4E}">
      <dgm:prSet/>
      <dgm:spPr/>
      <dgm:t>
        <a:bodyPr/>
        <a:lstStyle/>
        <a:p>
          <a:endParaRPr lang="en-GB"/>
        </a:p>
      </dgm:t>
    </dgm:pt>
    <dgm:pt modelId="{13745A22-6449-5C4A-B0CF-173065BC68B2}">
      <dgm:prSet/>
      <dgm:spPr/>
      <dgm:t>
        <a:bodyPr/>
        <a:lstStyle/>
        <a:p>
          <a:r>
            <a:rPr lang="en-GB" dirty="0"/>
            <a:t>(Assistant level)</a:t>
          </a:r>
        </a:p>
      </dgm:t>
    </dgm:pt>
    <dgm:pt modelId="{47C4EF3F-BE28-C743-8BC9-9C67E73915A1}" type="parTrans" cxnId="{7AC0051D-9C85-2A4C-AB62-B3C1DD7FE7BB}">
      <dgm:prSet/>
      <dgm:spPr/>
      <dgm:t>
        <a:bodyPr/>
        <a:lstStyle/>
        <a:p>
          <a:endParaRPr lang="en-GB"/>
        </a:p>
      </dgm:t>
    </dgm:pt>
    <dgm:pt modelId="{4FA48584-F050-9C4E-8D73-FFDBDBCFD109}" type="sibTrans" cxnId="{7AC0051D-9C85-2A4C-AB62-B3C1DD7FE7BB}">
      <dgm:prSet/>
      <dgm:spPr/>
      <dgm:t>
        <a:bodyPr/>
        <a:lstStyle/>
        <a:p>
          <a:endParaRPr lang="en-GB"/>
        </a:p>
      </dgm:t>
    </dgm:pt>
    <dgm:pt modelId="{5B52AF17-8CB2-C542-82B0-89F804F98269}">
      <dgm:prSet/>
      <dgm:spPr/>
      <dgm:t>
        <a:bodyPr/>
        <a:lstStyle/>
        <a:p>
          <a:r>
            <a:rPr lang="en-GB" dirty="0"/>
            <a:t>(Assistant level)</a:t>
          </a:r>
        </a:p>
      </dgm:t>
    </dgm:pt>
    <dgm:pt modelId="{E11106B0-8AD4-254A-B0C1-1DF4D3C6C5F0}" type="parTrans" cxnId="{DB86E279-6916-3545-AE0E-B2CC1F8B5310}">
      <dgm:prSet/>
      <dgm:spPr/>
      <dgm:t>
        <a:bodyPr/>
        <a:lstStyle/>
        <a:p>
          <a:endParaRPr lang="en-GB"/>
        </a:p>
      </dgm:t>
    </dgm:pt>
    <dgm:pt modelId="{021928E4-BEE0-CC4C-824C-35BDED18E487}" type="sibTrans" cxnId="{DB86E279-6916-3545-AE0E-B2CC1F8B5310}">
      <dgm:prSet/>
      <dgm:spPr/>
      <dgm:t>
        <a:bodyPr/>
        <a:lstStyle/>
        <a:p>
          <a:endParaRPr lang="en-GB"/>
        </a:p>
      </dgm:t>
    </dgm:pt>
    <dgm:pt modelId="{99B877E5-534D-E14E-9EA3-8D79AEAFCDEA}">
      <dgm:prSet/>
      <dgm:spPr/>
      <dgm:t>
        <a:bodyPr/>
        <a:lstStyle/>
        <a:p>
          <a:r>
            <a:rPr lang="en-GB" dirty="0"/>
            <a:t>(Assistant level)</a:t>
          </a:r>
        </a:p>
      </dgm:t>
    </dgm:pt>
    <dgm:pt modelId="{7E7BC5D6-9596-A24D-96BA-BC755056A862}" type="parTrans" cxnId="{A52CF6DC-1FA0-A849-8DD3-A8C57D97C67F}">
      <dgm:prSet/>
      <dgm:spPr/>
      <dgm:t>
        <a:bodyPr/>
        <a:lstStyle/>
        <a:p>
          <a:endParaRPr lang="en-GB"/>
        </a:p>
      </dgm:t>
    </dgm:pt>
    <dgm:pt modelId="{3FD7A64F-9323-6446-AF5A-4A3EBC7715AE}" type="sibTrans" cxnId="{A52CF6DC-1FA0-A849-8DD3-A8C57D97C67F}">
      <dgm:prSet/>
      <dgm:spPr/>
      <dgm:t>
        <a:bodyPr/>
        <a:lstStyle/>
        <a:p>
          <a:endParaRPr lang="en-GB"/>
        </a:p>
      </dgm:t>
    </dgm:pt>
    <dgm:pt modelId="{BA53C4DC-DD9F-AB49-80D1-B75F3EFEF42A}">
      <dgm:prSet/>
      <dgm:spPr/>
      <dgm:t>
        <a:bodyPr/>
        <a:lstStyle/>
        <a:p>
          <a:r>
            <a:rPr lang="en-GB" dirty="0"/>
            <a:t>(Assistant level)</a:t>
          </a:r>
        </a:p>
      </dgm:t>
    </dgm:pt>
    <dgm:pt modelId="{F2BDFAFD-EAEF-C144-AA6B-4DB8EFC5F0A5}" type="parTrans" cxnId="{824D7EF7-C7BA-5243-B873-BCED68D8D411}">
      <dgm:prSet/>
      <dgm:spPr/>
      <dgm:t>
        <a:bodyPr/>
        <a:lstStyle/>
        <a:p>
          <a:endParaRPr lang="en-GB"/>
        </a:p>
      </dgm:t>
    </dgm:pt>
    <dgm:pt modelId="{C3FF96B6-EC80-B241-AA88-788CE4C9242C}" type="sibTrans" cxnId="{824D7EF7-C7BA-5243-B873-BCED68D8D411}">
      <dgm:prSet/>
      <dgm:spPr/>
      <dgm:t>
        <a:bodyPr/>
        <a:lstStyle/>
        <a:p>
          <a:endParaRPr lang="en-GB"/>
        </a:p>
      </dgm:t>
    </dgm:pt>
    <dgm:pt modelId="{13FE66F1-AD4C-434B-83A8-21859A0043EC}" type="pres">
      <dgm:prSet presAssocID="{96D47ECB-326E-9944-AC4E-BD4FC555ABD4}" presName="hierChild1" presStyleCnt="0">
        <dgm:presLayoutVars>
          <dgm:chPref val="1"/>
          <dgm:dir/>
          <dgm:animOne val="branch"/>
          <dgm:animLvl val="lvl"/>
          <dgm:resizeHandles/>
        </dgm:presLayoutVars>
      </dgm:prSet>
      <dgm:spPr/>
      <dgm:t>
        <a:bodyPr/>
        <a:lstStyle/>
        <a:p>
          <a:endParaRPr lang="en-US"/>
        </a:p>
      </dgm:t>
    </dgm:pt>
    <dgm:pt modelId="{DF8F3C54-5433-0048-93CF-8238F91702BD}" type="pres">
      <dgm:prSet presAssocID="{22E61495-FA39-054D-9179-FFFFE020C2BB}" presName="hierRoot1" presStyleCnt="0"/>
      <dgm:spPr/>
    </dgm:pt>
    <dgm:pt modelId="{DFA7B32D-EA62-1846-B1F3-4FFE10416A8D}" type="pres">
      <dgm:prSet presAssocID="{22E61495-FA39-054D-9179-FFFFE020C2BB}" presName="composite" presStyleCnt="0"/>
      <dgm:spPr/>
    </dgm:pt>
    <dgm:pt modelId="{5EBF1FA9-E73C-E34B-A967-AB8962A01022}" type="pres">
      <dgm:prSet presAssocID="{22E61495-FA39-054D-9179-FFFFE020C2BB}" presName="background" presStyleLbl="node0" presStyleIdx="0" presStyleCnt="1"/>
      <dgm:spPr/>
    </dgm:pt>
    <dgm:pt modelId="{1A31B724-30E6-3645-B9BA-6460E9CCF99F}" type="pres">
      <dgm:prSet presAssocID="{22E61495-FA39-054D-9179-FFFFE020C2BB}" presName="text" presStyleLbl="fgAcc0" presStyleIdx="0" presStyleCnt="1">
        <dgm:presLayoutVars>
          <dgm:chPref val="3"/>
        </dgm:presLayoutVars>
      </dgm:prSet>
      <dgm:spPr/>
      <dgm:t>
        <a:bodyPr/>
        <a:lstStyle/>
        <a:p>
          <a:endParaRPr lang="en-US"/>
        </a:p>
      </dgm:t>
    </dgm:pt>
    <dgm:pt modelId="{839119CC-71A0-6A4A-8FBD-444D03EDD872}" type="pres">
      <dgm:prSet presAssocID="{22E61495-FA39-054D-9179-FFFFE020C2BB}" presName="hierChild2" presStyleCnt="0"/>
      <dgm:spPr/>
    </dgm:pt>
    <dgm:pt modelId="{374E7B90-07B4-F74B-85C1-2868AB125ED2}" type="pres">
      <dgm:prSet presAssocID="{ECAE8FD7-F80E-EB45-B2AA-E7F17ACDBB78}" presName="Name10" presStyleLbl="parChTrans1D2" presStyleIdx="0" presStyleCnt="1"/>
      <dgm:spPr/>
      <dgm:t>
        <a:bodyPr/>
        <a:lstStyle/>
        <a:p>
          <a:endParaRPr lang="en-US"/>
        </a:p>
      </dgm:t>
    </dgm:pt>
    <dgm:pt modelId="{3861855E-1E2C-EC4D-9CE1-05AB94845701}" type="pres">
      <dgm:prSet presAssocID="{E1CCF67F-093D-E846-99AC-9FD6677B5399}" presName="hierRoot2" presStyleCnt="0"/>
      <dgm:spPr/>
    </dgm:pt>
    <dgm:pt modelId="{06B6C48F-E642-A947-AC8D-8C8EDB3EB993}" type="pres">
      <dgm:prSet presAssocID="{E1CCF67F-093D-E846-99AC-9FD6677B5399}" presName="composite2" presStyleCnt="0"/>
      <dgm:spPr/>
    </dgm:pt>
    <dgm:pt modelId="{91E4CBD3-8015-2C41-80DF-3A580052C320}" type="pres">
      <dgm:prSet presAssocID="{E1CCF67F-093D-E846-99AC-9FD6677B5399}" presName="background2" presStyleLbl="node2" presStyleIdx="0" presStyleCnt="1"/>
      <dgm:spPr/>
    </dgm:pt>
    <dgm:pt modelId="{E96240DB-F585-984C-89B5-4756949EB7D9}" type="pres">
      <dgm:prSet presAssocID="{E1CCF67F-093D-E846-99AC-9FD6677B5399}" presName="text2" presStyleLbl="fgAcc2" presStyleIdx="0" presStyleCnt="1">
        <dgm:presLayoutVars>
          <dgm:chPref val="3"/>
        </dgm:presLayoutVars>
      </dgm:prSet>
      <dgm:spPr/>
      <dgm:t>
        <a:bodyPr/>
        <a:lstStyle/>
        <a:p>
          <a:endParaRPr lang="en-US"/>
        </a:p>
      </dgm:t>
    </dgm:pt>
    <dgm:pt modelId="{66063716-BDB7-5B4F-91CD-F671119E8405}" type="pres">
      <dgm:prSet presAssocID="{E1CCF67F-093D-E846-99AC-9FD6677B5399}" presName="hierChild3" presStyleCnt="0"/>
      <dgm:spPr/>
    </dgm:pt>
    <dgm:pt modelId="{AC87FEDF-CB28-024C-822B-FECB756BAAE3}" type="pres">
      <dgm:prSet presAssocID="{FBC0DC72-6282-8A4A-B3A8-E843FE9978F4}" presName="Name17" presStyleLbl="parChTrans1D3" presStyleIdx="0" presStyleCnt="2"/>
      <dgm:spPr/>
      <dgm:t>
        <a:bodyPr/>
        <a:lstStyle/>
        <a:p>
          <a:endParaRPr lang="en-US"/>
        </a:p>
      </dgm:t>
    </dgm:pt>
    <dgm:pt modelId="{E1CCEB44-E3EB-5C42-AD9C-1FF03ADBCA54}" type="pres">
      <dgm:prSet presAssocID="{6253A1D0-84D1-8344-B422-0D2B2F21918D}" presName="hierRoot3" presStyleCnt="0"/>
      <dgm:spPr/>
    </dgm:pt>
    <dgm:pt modelId="{429F6E09-08F1-5B47-9626-8EAF395F7E79}" type="pres">
      <dgm:prSet presAssocID="{6253A1D0-84D1-8344-B422-0D2B2F21918D}" presName="composite3" presStyleCnt="0"/>
      <dgm:spPr/>
    </dgm:pt>
    <dgm:pt modelId="{9B23C7F6-FBC1-6241-8A6E-54D77C9BA9DA}" type="pres">
      <dgm:prSet presAssocID="{6253A1D0-84D1-8344-B422-0D2B2F21918D}" presName="background3" presStyleLbl="node3" presStyleIdx="0" presStyleCnt="2"/>
      <dgm:spPr/>
    </dgm:pt>
    <dgm:pt modelId="{3758E83D-908E-2747-8849-5B248F788AC4}" type="pres">
      <dgm:prSet presAssocID="{6253A1D0-84D1-8344-B422-0D2B2F21918D}" presName="text3" presStyleLbl="fgAcc3" presStyleIdx="0" presStyleCnt="2">
        <dgm:presLayoutVars>
          <dgm:chPref val="3"/>
        </dgm:presLayoutVars>
      </dgm:prSet>
      <dgm:spPr/>
      <dgm:t>
        <a:bodyPr/>
        <a:lstStyle/>
        <a:p>
          <a:endParaRPr lang="en-US"/>
        </a:p>
      </dgm:t>
    </dgm:pt>
    <dgm:pt modelId="{ADEF624D-8503-0442-87BC-F545200E2FA0}" type="pres">
      <dgm:prSet presAssocID="{6253A1D0-84D1-8344-B422-0D2B2F21918D}" presName="hierChild4" presStyleCnt="0"/>
      <dgm:spPr/>
    </dgm:pt>
    <dgm:pt modelId="{74606F27-F41F-A844-90E5-984733CE715B}" type="pres">
      <dgm:prSet presAssocID="{47C4EF3F-BE28-C743-8BC9-9C67E73915A1}" presName="Name23" presStyleLbl="parChTrans1D4" presStyleIdx="0" presStyleCnt="4"/>
      <dgm:spPr/>
      <dgm:t>
        <a:bodyPr/>
        <a:lstStyle/>
        <a:p>
          <a:endParaRPr lang="en-US"/>
        </a:p>
      </dgm:t>
    </dgm:pt>
    <dgm:pt modelId="{C53897AF-7186-9C4B-B5A8-5085D15EDCB5}" type="pres">
      <dgm:prSet presAssocID="{13745A22-6449-5C4A-B0CF-173065BC68B2}" presName="hierRoot4" presStyleCnt="0"/>
      <dgm:spPr/>
    </dgm:pt>
    <dgm:pt modelId="{729BF076-5688-6F48-85F4-0C0024A06AA7}" type="pres">
      <dgm:prSet presAssocID="{13745A22-6449-5C4A-B0CF-173065BC68B2}" presName="composite4" presStyleCnt="0"/>
      <dgm:spPr/>
    </dgm:pt>
    <dgm:pt modelId="{E0519F36-DEFA-3044-B7E8-743841F19579}" type="pres">
      <dgm:prSet presAssocID="{13745A22-6449-5C4A-B0CF-173065BC68B2}" presName="background4" presStyleLbl="node4" presStyleIdx="0" presStyleCnt="4"/>
      <dgm:spPr/>
    </dgm:pt>
    <dgm:pt modelId="{03669A29-1BA8-8341-B6B5-0455C915FFC9}" type="pres">
      <dgm:prSet presAssocID="{13745A22-6449-5C4A-B0CF-173065BC68B2}" presName="text4" presStyleLbl="fgAcc4" presStyleIdx="0" presStyleCnt="4">
        <dgm:presLayoutVars>
          <dgm:chPref val="3"/>
        </dgm:presLayoutVars>
      </dgm:prSet>
      <dgm:spPr/>
      <dgm:t>
        <a:bodyPr/>
        <a:lstStyle/>
        <a:p>
          <a:endParaRPr lang="en-US"/>
        </a:p>
      </dgm:t>
    </dgm:pt>
    <dgm:pt modelId="{C3D1145E-2E7A-054D-9998-028A63907138}" type="pres">
      <dgm:prSet presAssocID="{13745A22-6449-5C4A-B0CF-173065BC68B2}" presName="hierChild5" presStyleCnt="0"/>
      <dgm:spPr/>
    </dgm:pt>
    <dgm:pt modelId="{A9374443-C73B-BE48-AFE0-C2B376B32CF4}" type="pres">
      <dgm:prSet presAssocID="{E11106B0-8AD4-254A-B0C1-1DF4D3C6C5F0}" presName="Name23" presStyleLbl="parChTrans1D4" presStyleIdx="1" presStyleCnt="4"/>
      <dgm:spPr/>
      <dgm:t>
        <a:bodyPr/>
        <a:lstStyle/>
        <a:p>
          <a:endParaRPr lang="en-US"/>
        </a:p>
      </dgm:t>
    </dgm:pt>
    <dgm:pt modelId="{A53DEC2D-CA40-8A47-9B98-6941BEE97AE6}" type="pres">
      <dgm:prSet presAssocID="{5B52AF17-8CB2-C542-82B0-89F804F98269}" presName="hierRoot4" presStyleCnt="0"/>
      <dgm:spPr/>
    </dgm:pt>
    <dgm:pt modelId="{DFAD515F-368E-6B4B-A62D-01B946D7A0AC}" type="pres">
      <dgm:prSet presAssocID="{5B52AF17-8CB2-C542-82B0-89F804F98269}" presName="composite4" presStyleCnt="0"/>
      <dgm:spPr/>
    </dgm:pt>
    <dgm:pt modelId="{C5F7632E-58B0-E443-9AD2-E8BF76C52932}" type="pres">
      <dgm:prSet presAssocID="{5B52AF17-8CB2-C542-82B0-89F804F98269}" presName="background4" presStyleLbl="node4" presStyleIdx="1" presStyleCnt="4"/>
      <dgm:spPr/>
    </dgm:pt>
    <dgm:pt modelId="{809C57E0-6C3A-0D45-A39A-4B920C576F86}" type="pres">
      <dgm:prSet presAssocID="{5B52AF17-8CB2-C542-82B0-89F804F98269}" presName="text4" presStyleLbl="fgAcc4" presStyleIdx="1" presStyleCnt="4">
        <dgm:presLayoutVars>
          <dgm:chPref val="3"/>
        </dgm:presLayoutVars>
      </dgm:prSet>
      <dgm:spPr/>
      <dgm:t>
        <a:bodyPr/>
        <a:lstStyle/>
        <a:p>
          <a:endParaRPr lang="en-US"/>
        </a:p>
      </dgm:t>
    </dgm:pt>
    <dgm:pt modelId="{636F77D7-A3A1-B047-B64B-36EA243ECBB4}" type="pres">
      <dgm:prSet presAssocID="{5B52AF17-8CB2-C542-82B0-89F804F98269}" presName="hierChild5" presStyleCnt="0"/>
      <dgm:spPr/>
    </dgm:pt>
    <dgm:pt modelId="{0F8A9AC8-0546-904C-869A-1C91DE56B49A}" type="pres">
      <dgm:prSet presAssocID="{A4731C05-0206-F84E-86C5-D6504E6BD698}" presName="Name17" presStyleLbl="parChTrans1D3" presStyleIdx="1" presStyleCnt="2"/>
      <dgm:spPr/>
      <dgm:t>
        <a:bodyPr/>
        <a:lstStyle/>
        <a:p>
          <a:endParaRPr lang="en-US"/>
        </a:p>
      </dgm:t>
    </dgm:pt>
    <dgm:pt modelId="{22BAE112-D04B-CF4C-8644-39D3DA62A0E0}" type="pres">
      <dgm:prSet presAssocID="{E9146919-60C2-7846-8B30-22E3C656C779}" presName="hierRoot3" presStyleCnt="0"/>
      <dgm:spPr/>
    </dgm:pt>
    <dgm:pt modelId="{5AFC564B-E8F3-084F-BE06-A9B0BB635C98}" type="pres">
      <dgm:prSet presAssocID="{E9146919-60C2-7846-8B30-22E3C656C779}" presName="composite3" presStyleCnt="0"/>
      <dgm:spPr/>
    </dgm:pt>
    <dgm:pt modelId="{FF8105E2-3CB0-2547-8A5B-3C577D739233}" type="pres">
      <dgm:prSet presAssocID="{E9146919-60C2-7846-8B30-22E3C656C779}" presName="background3" presStyleLbl="node3" presStyleIdx="1" presStyleCnt="2"/>
      <dgm:spPr/>
    </dgm:pt>
    <dgm:pt modelId="{0C822351-C178-4247-B786-6FC14DC8CF02}" type="pres">
      <dgm:prSet presAssocID="{E9146919-60C2-7846-8B30-22E3C656C779}" presName="text3" presStyleLbl="fgAcc3" presStyleIdx="1" presStyleCnt="2">
        <dgm:presLayoutVars>
          <dgm:chPref val="3"/>
        </dgm:presLayoutVars>
      </dgm:prSet>
      <dgm:spPr/>
      <dgm:t>
        <a:bodyPr/>
        <a:lstStyle/>
        <a:p>
          <a:endParaRPr lang="en-US"/>
        </a:p>
      </dgm:t>
    </dgm:pt>
    <dgm:pt modelId="{1CA8B3EB-10C0-DE4C-B50C-27611FBBA7EA}" type="pres">
      <dgm:prSet presAssocID="{E9146919-60C2-7846-8B30-22E3C656C779}" presName="hierChild4" presStyleCnt="0"/>
      <dgm:spPr/>
    </dgm:pt>
    <dgm:pt modelId="{FC7B3A11-B7FC-894D-9F6D-B98998DE336F}" type="pres">
      <dgm:prSet presAssocID="{7E7BC5D6-9596-A24D-96BA-BC755056A862}" presName="Name23" presStyleLbl="parChTrans1D4" presStyleIdx="2" presStyleCnt="4"/>
      <dgm:spPr/>
      <dgm:t>
        <a:bodyPr/>
        <a:lstStyle/>
        <a:p>
          <a:endParaRPr lang="en-US"/>
        </a:p>
      </dgm:t>
    </dgm:pt>
    <dgm:pt modelId="{07E777DD-DBFD-F748-B1BE-878DDB3F7943}" type="pres">
      <dgm:prSet presAssocID="{99B877E5-534D-E14E-9EA3-8D79AEAFCDEA}" presName="hierRoot4" presStyleCnt="0"/>
      <dgm:spPr/>
    </dgm:pt>
    <dgm:pt modelId="{60EEFD9B-2A06-E846-A04B-26660AB7F42A}" type="pres">
      <dgm:prSet presAssocID="{99B877E5-534D-E14E-9EA3-8D79AEAFCDEA}" presName="composite4" presStyleCnt="0"/>
      <dgm:spPr/>
    </dgm:pt>
    <dgm:pt modelId="{4050FF91-A119-5F42-B9C3-389BB0F0AB29}" type="pres">
      <dgm:prSet presAssocID="{99B877E5-534D-E14E-9EA3-8D79AEAFCDEA}" presName="background4" presStyleLbl="node4" presStyleIdx="2" presStyleCnt="4"/>
      <dgm:spPr/>
    </dgm:pt>
    <dgm:pt modelId="{42F1C978-EBC4-4949-8AF2-2B03AA2FD48A}" type="pres">
      <dgm:prSet presAssocID="{99B877E5-534D-E14E-9EA3-8D79AEAFCDEA}" presName="text4" presStyleLbl="fgAcc4" presStyleIdx="2" presStyleCnt="4">
        <dgm:presLayoutVars>
          <dgm:chPref val="3"/>
        </dgm:presLayoutVars>
      </dgm:prSet>
      <dgm:spPr/>
      <dgm:t>
        <a:bodyPr/>
        <a:lstStyle/>
        <a:p>
          <a:endParaRPr lang="en-US"/>
        </a:p>
      </dgm:t>
    </dgm:pt>
    <dgm:pt modelId="{D7CE9A79-3ED8-B24C-8081-4B67FA530ABF}" type="pres">
      <dgm:prSet presAssocID="{99B877E5-534D-E14E-9EA3-8D79AEAFCDEA}" presName="hierChild5" presStyleCnt="0"/>
      <dgm:spPr/>
    </dgm:pt>
    <dgm:pt modelId="{B814DBF3-0DBE-9948-B2E4-84F196F24157}" type="pres">
      <dgm:prSet presAssocID="{F2BDFAFD-EAEF-C144-AA6B-4DB8EFC5F0A5}" presName="Name23" presStyleLbl="parChTrans1D4" presStyleIdx="3" presStyleCnt="4"/>
      <dgm:spPr/>
      <dgm:t>
        <a:bodyPr/>
        <a:lstStyle/>
        <a:p>
          <a:endParaRPr lang="en-US"/>
        </a:p>
      </dgm:t>
    </dgm:pt>
    <dgm:pt modelId="{0A23D5CE-E9D0-B04F-BE91-374B53EBBA0C}" type="pres">
      <dgm:prSet presAssocID="{BA53C4DC-DD9F-AB49-80D1-B75F3EFEF42A}" presName="hierRoot4" presStyleCnt="0"/>
      <dgm:spPr/>
    </dgm:pt>
    <dgm:pt modelId="{C20414E9-087A-BC4A-9473-801AA4A505F5}" type="pres">
      <dgm:prSet presAssocID="{BA53C4DC-DD9F-AB49-80D1-B75F3EFEF42A}" presName="composite4" presStyleCnt="0"/>
      <dgm:spPr/>
    </dgm:pt>
    <dgm:pt modelId="{C1450BC5-A396-FB45-9384-057C146D8EDD}" type="pres">
      <dgm:prSet presAssocID="{BA53C4DC-DD9F-AB49-80D1-B75F3EFEF42A}" presName="background4" presStyleLbl="node4" presStyleIdx="3" presStyleCnt="4"/>
      <dgm:spPr/>
    </dgm:pt>
    <dgm:pt modelId="{C6B7A982-B038-FC4F-92AE-3D130B2DBE31}" type="pres">
      <dgm:prSet presAssocID="{BA53C4DC-DD9F-AB49-80D1-B75F3EFEF42A}" presName="text4" presStyleLbl="fgAcc4" presStyleIdx="3" presStyleCnt="4">
        <dgm:presLayoutVars>
          <dgm:chPref val="3"/>
        </dgm:presLayoutVars>
      </dgm:prSet>
      <dgm:spPr/>
      <dgm:t>
        <a:bodyPr/>
        <a:lstStyle/>
        <a:p>
          <a:endParaRPr lang="en-US"/>
        </a:p>
      </dgm:t>
    </dgm:pt>
    <dgm:pt modelId="{A1F00EBB-467B-654A-8564-DC8B745C42C9}" type="pres">
      <dgm:prSet presAssocID="{BA53C4DC-DD9F-AB49-80D1-B75F3EFEF42A}" presName="hierChild5" presStyleCnt="0"/>
      <dgm:spPr/>
    </dgm:pt>
  </dgm:ptLst>
  <dgm:cxnLst>
    <dgm:cxn modelId="{80CD301F-E4A5-E24F-AACC-F797AE1A008A}" type="presOf" srcId="{99B877E5-534D-E14E-9EA3-8D79AEAFCDEA}" destId="{42F1C978-EBC4-4949-8AF2-2B03AA2FD48A}" srcOrd="0" destOrd="0" presId="urn:microsoft.com/office/officeart/2005/8/layout/hierarchy1"/>
    <dgm:cxn modelId="{AF421EB8-97DA-E14A-9BDE-7FC13B259F70}" type="presOf" srcId="{7E7BC5D6-9596-A24D-96BA-BC755056A862}" destId="{FC7B3A11-B7FC-894D-9F6D-B98998DE336F}" srcOrd="0" destOrd="0" presId="urn:microsoft.com/office/officeart/2005/8/layout/hierarchy1"/>
    <dgm:cxn modelId="{ACF500A2-226E-464A-AEE2-1BB112CDCBA4}" type="presOf" srcId="{A4731C05-0206-F84E-86C5-D6504E6BD698}" destId="{0F8A9AC8-0546-904C-869A-1C91DE56B49A}" srcOrd="0" destOrd="0" presId="urn:microsoft.com/office/officeart/2005/8/layout/hierarchy1"/>
    <dgm:cxn modelId="{F2635916-634A-744D-B70E-47FA829356ED}" type="presOf" srcId="{6253A1D0-84D1-8344-B422-0D2B2F21918D}" destId="{3758E83D-908E-2747-8849-5B248F788AC4}" srcOrd="0" destOrd="0" presId="urn:microsoft.com/office/officeart/2005/8/layout/hierarchy1"/>
    <dgm:cxn modelId="{CFC9F6B0-9C20-D044-B91E-DE36D5F54789}" srcId="{96D47ECB-326E-9944-AC4E-BD4FC555ABD4}" destId="{22E61495-FA39-054D-9179-FFFFE020C2BB}" srcOrd="0" destOrd="0" parTransId="{26A816A7-5ABB-CC42-B16E-4D587CD4CF6E}" sibTransId="{ACF27650-DD00-A741-9C00-5FB4A56F1EA1}"/>
    <dgm:cxn modelId="{23F9463D-3E55-1740-8FC6-E81854C56F4A}" type="presOf" srcId="{E11106B0-8AD4-254A-B0C1-1DF4D3C6C5F0}" destId="{A9374443-C73B-BE48-AFE0-C2B376B32CF4}" srcOrd="0" destOrd="0" presId="urn:microsoft.com/office/officeart/2005/8/layout/hierarchy1"/>
    <dgm:cxn modelId="{824D7EF7-C7BA-5243-B873-BCED68D8D411}" srcId="{E9146919-60C2-7846-8B30-22E3C656C779}" destId="{BA53C4DC-DD9F-AB49-80D1-B75F3EFEF42A}" srcOrd="1" destOrd="0" parTransId="{F2BDFAFD-EAEF-C144-AA6B-4DB8EFC5F0A5}" sibTransId="{C3FF96B6-EC80-B241-AA88-788CE4C9242C}"/>
    <dgm:cxn modelId="{D114F0FB-C19A-A141-9784-773BF74F010A}" type="presOf" srcId="{E9146919-60C2-7846-8B30-22E3C656C779}" destId="{0C822351-C178-4247-B786-6FC14DC8CF02}" srcOrd="0" destOrd="0" presId="urn:microsoft.com/office/officeart/2005/8/layout/hierarchy1"/>
    <dgm:cxn modelId="{2E257560-3C32-C546-B571-590DA606F355}" type="presOf" srcId="{13745A22-6449-5C4A-B0CF-173065BC68B2}" destId="{03669A29-1BA8-8341-B6B5-0455C915FFC9}" srcOrd="0" destOrd="0" presId="urn:microsoft.com/office/officeart/2005/8/layout/hierarchy1"/>
    <dgm:cxn modelId="{46A78C48-B367-8C4A-87E3-AFC800DD2A6B}" type="presOf" srcId="{5B52AF17-8CB2-C542-82B0-89F804F98269}" destId="{809C57E0-6C3A-0D45-A39A-4B920C576F86}" srcOrd="0" destOrd="0" presId="urn:microsoft.com/office/officeart/2005/8/layout/hierarchy1"/>
    <dgm:cxn modelId="{7AC0051D-9C85-2A4C-AB62-B3C1DD7FE7BB}" srcId="{6253A1D0-84D1-8344-B422-0D2B2F21918D}" destId="{13745A22-6449-5C4A-B0CF-173065BC68B2}" srcOrd="0" destOrd="0" parTransId="{47C4EF3F-BE28-C743-8BC9-9C67E73915A1}" sibTransId="{4FA48584-F050-9C4E-8D73-FFDBDBCFD109}"/>
    <dgm:cxn modelId="{BBAE5598-1A70-5A4D-998E-05844DB64035}" type="presOf" srcId="{47C4EF3F-BE28-C743-8BC9-9C67E73915A1}" destId="{74606F27-F41F-A844-90E5-984733CE715B}" srcOrd="0" destOrd="0" presId="urn:microsoft.com/office/officeart/2005/8/layout/hierarchy1"/>
    <dgm:cxn modelId="{57893777-AD8F-7642-918E-C1E3F39D5A16}" srcId="{22E61495-FA39-054D-9179-FFFFE020C2BB}" destId="{E1CCF67F-093D-E846-99AC-9FD6677B5399}" srcOrd="0" destOrd="0" parTransId="{ECAE8FD7-F80E-EB45-B2AA-E7F17ACDBB78}" sibTransId="{C880D0F0-9B82-8F41-8F74-BD46D72FCEAE}"/>
    <dgm:cxn modelId="{DB86E279-6916-3545-AE0E-B2CC1F8B5310}" srcId="{6253A1D0-84D1-8344-B422-0D2B2F21918D}" destId="{5B52AF17-8CB2-C542-82B0-89F804F98269}" srcOrd="1" destOrd="0" parTransId="{E11106B0-8AD4-254A-B0C1-1DF4D3C6C5F0}" sibTransId="{021928E4-BEE0-CC4C-824C-35BDED18E487}"/>
    <dgm:cxn modelId="{8958C06E-BBCF-B944-A6ED-4BCD943F6C0B}" type="presOf" srcId="{E1CCF67F-093D-E846-99AC-9FD6677B5399}" destId="{E96240DB-F585-984C-89B5-4756949EB7D9}" srcOrd="0" destOrd="0" presId="urn:microsoft.com/office/officeart/2005/8/layout/hierarchy1"/>
    <dgm:cxn modelId="{D3686C7F-7C65-3240-B918-C30DBA6ECB97}" type="presOf" srcId="{96D47ECB-326E-9944-AC4E-BD4FC555ABD4}" destId="{13FE66F1-AD4C-434B-83A8-21859A0043EC}" srcOrd="0" destOrd="0" presId="urn:microsoft.com/office/officeart/2005/8/layout/hierarchy1"/>
    <dgm:cxn modelId="{A43CE7DE-5C4F-044D-A1F9-871ECFB25B4E}" srcId="{E1CCF67F-093D-E846-99AC-9FD6677B5399}" destId="{E9146919-60C2-7846-8B30-22E3C656C779}" srcOrd="1" destOrd="0" parTransId="{A4731C05-0206-F84E-86C5-D6504E6BD698}" sibTransId="{17FD88F9-E5CD-A048-9E4B-E2E0AF9687EB}"/>
    <dgm:cxn modelId="{D8BE230B-9EAA-474C-AF3F-1EBBBA68CF9E}" type="presOf" srcId="{22E61495-FA39-054D-9179-FFFFE020C2BB}" destId="{1A31B724-30E6-3645-B9BA-6460E9CCF99F}" srcOrd="0" destOrd="0" presId="urn:microsoft.com/office/officeart/2005/8/layout/hierarchy1"/>
    <dgm:cxn modelId="{9A563E00-A775-5047-89D3-5F980A113E9B}" srcId="{E1CCF67F-093D-E846-99AC-9FD6677B5399}" destId="{6253A1D0-84D1-8344-B422-0D2B2F21918D}" srcOrd="0" destOrd="0" parTransId="{FBC0DC72-6282-8A4A-B3A8-E843FE9978F4}" sibTransId="{FB287DAE-27D1-2749-8B58-38D43F6CDA4E}"/>
    <dgm:cxn modelId="{39E369B1-5803-C74A-ADD9-3142151E7200}" type="presOf" srcId="{F2BDFAFD-EAEF-C144-AA6B-4DB8EFC5F0A5}" destId="{B814DBF3-0DBE-9948-B2E4-84F196F24157}" srcOrd="0" destOrd="0" presId="urn:microsoft.com/office/officeart/2005/8/layout/hierarchy1"/>
    <dgm:cxn modelId="{A52CF6DC-1FA0-A849-8DD3-A8C57D97C67F}" srcId="{E9146919-60C2-7846-8B30-22E3C656C779}" destId="{99B877E5-534D-E14E-9EA3-8D79AEAFCDEA}" srcOrd="0" destOrd="0" parTransId="{7E7BC5D6-9596-A24D-96BA-BC755056A862}" sibTransId="{3FD7A64F-9323-6446-AF5A-4A3EBC7715AE}"/>
    <dgm:cxn modelId="{03420E20-15D1-5E4A-A0FE-AA1B6D91A153}" type="presOf" srcId="{FBC0DC72-6282-8A4A-B3A8-E843FE9978F4}" destId="{AC87FEDF-CB28-024C-822B-FECB756BAAE3}" srcOrd="0" destOrd="0" presId="urn:microsoft.com/office/officeart/2005/8/layout/hierarchy1"/>
    <dgm:cxn modelId="{8B11D89A-D033-FD4A-B569-B7B640542ABF}" type="presOf" srcId="{BA53C4DC-DD9F-AB49-80D1-B75F3EFEF42A}" destId="{C6B7A982-B038-FC4F-92AE-3D130B2DBE31}" srcOrd="0" destOrd="0" presId="urn:microsoft.com/office/officeart/2005/8/layout/hierarchy1"/>
    <dgm:cxn modelId="{0468A3B0-6982-2648-8D39-20FBF56AE969}" type="presOf" srcId="{ECAE8FD7-F80E-EB45-B2AA-E7F17ACDBB78}" destId="{374E7B90-07B4-F74B-85C1-2868AB125ED2}" srcOrd="0" destOrd="0" presId="urn:microsoft.com/office/officeart/2005/8/layout/hierarchy1"/>
    <dgm:cxn modelId="{8AB437FD-0378-BE43-B9CF-DBA3A8E6DA0B}" type="presParOf" srcId="{13FE66F1-AD4C-434B-83A8-21859A0043EC}" destId="{DF8F3C54-5433-0048-93CF-8238F91702BD}" srcOrd="0" destOrd="0" presId="urn:microsoft.com/office/officeart/2005/8/layout/hierarchy1"/>
    <dgm:cxn modelId="{4D66083E-B8FE-6C46-B607-7A337A1CDBE2}" type="presParOf" srcId="{DF8F3C54-5433-0048-93CF-8238F91702BD}" destId="{DFA7B32D-EA62-1846-B1F3-4FFE10416A8D}" srcOrd="0" destOrd="0" presId="urn:microsoft.com/office/officeart/2005/8/layout/hierarchy1"/>
    <dgm:cxn modelId="{72FFDFE7-2E8C-5F4B-936D-766910CC05E1}" type="presParOf" srcId="{DFA7B32D-EA62-1846-B1F3-4FFE10416A8D}" destId="{5EBF1FA9-E73C-E34B-A967-AB8962A01022}" srcOrd="0" destOrd="0" presId="urn:microsoft.com/office/officeart/2005/8/layout/hierarchy1"/>
    <dgm:cxn modelId="{A16A4320-C98D-4142-AE90-57F3DF0C8309}" type="presParOf" srcId="{DFA7B32D-EA62-1846-B1F3-4FFE10416A8D}" destId="{1A31B724-30E6-3645-B9BA-6460E9CCF99F}" srcOrd="1" destOrd="0" presId="urn:microsoft.com/office/officeart/2005/8/layout/hierarchy1"/>
    <dgm:cxn modelId="{FB98A1C3-CD14-ED45-979F-86555465E890}" type="presParOf" srcId="{DF8F3C54-5433-0048-93CF-8238F91702BD}" destId="{839119CC-71A0-6A4A-8FBD-444D03EDD872}" srcOrd="1" destOrd="0" presId="urn:microsoft.com/office/officeart/2005/8/layout/hierarchy1"/>
    <dgm:cxn modelId="{0E833A47-3B9B-DA4F-8F7C-8798F8519471}" type="presParOf" srcId="{839119CC-71A0-6A4A-8FBD-444D03EDD872}" destId="{374E7B90-07B4-F74B-85C1-2868AB125ED2}" srcOrd="0" destOrd="0" presId="urn:microsoft.com/office/officeart/2005/8/layout/hierarchy1"/>
    <dgm:cxn modelId="{E3F5B143-EA29-2E41-A07C-62414E0FF8EF}" type="presParOf" srcId="{839119CC-71A0-6A4A-8FBD-444D03EDD872}" destId="{3861855E-1E2C-EC4D-9CE1-05AB94845701}" srcOrd="1" destOrd="0" presId="urn:microsoft.com/office/officeart/2005/8/layout/hierarchy1"/>
    <dgm:cxn modelId="{255D9DE0-A923-7F44-ABB3-6431A2D43643}" type="presParOf" srcId="{3861855E-1E2C-EC4D-9CE1-05AB94845701}" destId="{06B6C48F-E642-A947-AC8D-8C8EDB3EB993}" srcOrd="0" destOrd="0" presId="urn:microsoft.com/office/officeart/2005/8/layout/hierarchy1"/>
    <dgm:cxn modelId="{BB6AA421-83F2-714A-85AA-13079BF864E5}" type="presParOf" srcId="{06B6C48F-E642-A947-AC8D-8C8EDB3EB993}" destId="{91E4CBD3-8015-2C41-80DF-3A580052C320}" srcOrd="0" destOrd="0" presId="urn:microsoft.com/office/officeart/2005/8/layout/hierarchy1"/>
    <dgm:cxn modelId="{E309B22C-1637-304C-BF7C-89869A3C2ECE}" type="presParOf" srcId="{06B6C48F-E642-A947-AC8D-8C8EDB3EB993}" destId="{E96240DB-F585-984C-89B5-4756949EB7D9}" srcOrd="1" destOrd="0" presId="urn:microsoft.com/office/officeart/2005/8/layout/hierarchy1"/>
    <dgm:cxn modelId="{5B6261CC-BFB7-0747-B145-B8485D0154C1}" type="presParOf" srcId="{3861855E-1E2C-EC4D-9CE1-05AB94845701}" destId="{66063716-BDB7-5B4F-91CD-F671119E8405}" srcOrd="1" destOrd="0" presId="urn:microsoft.com/office/officeart/2005/8/layout/hierarchy1"/>
    <dgm:cxn modelId="{6A5A3791-D8EF-3F47-8B95-0331B1097C07}" type="presParOf" srcId="{66063716-BDB7-5B4F-91CD-F671119E8405}" destId="{AC87FEDF-CB28-024C-822B-FECB756BAAE3}" srcOrd="0" destOrd="0" presId="urn:microsoft.com/office/officeart/2005/8/layout/hierarchy1"/>
    <dgm:cxn modelId="{FA3B1BD8-F30F-DF40-800D-7C0CFBFEA3CF}" type="presParOf" srcId="{66063716-BDB7-5B4F-91CD-F671119E8405}" destId="{E1CCEB44-E3EB-5C42-AD9C-1FF03ADBCA54}" srcOrd="1" destOrd="0" presId="urn:microsoft.com/office/officeart/2005/8/layout/hierarchy1"/>
    <dgm:cxn modelId="{129A1851-2E04-AA40-83CF-338F80BDB742}" type="presParOf" srcId="{E1CCEB44-E3EB-5C42-AD9C-1FF03ADBCA54}" destId="{429F6E09-08F1-5B47-9626-8EAF395F7E79}" srcOrd="0" destOrd="0" presId="urn:microsoft.com/office/officeart/2005/8/layout/hierarchy1"/>
    <dgm:cxn modelId="{A77E4E77-881B-F44A-8F5A-D62BBB255325}" type="presParOf" srcId="{429F6E09-08F1-5B47-9626-8EAF395F7E79}" destId="{9B23C7F6-FBC1-6241-8A6E-54D77C9BA9DA}" srcOrd="0" destOrd="0" presId="urn:microsoft.com/office/officeart/2005/8/layout/hierarchy1"/>
    <dgm:cxn modelId="{B14C5A03-3280-DF44-B7BD-609D9C282E94}" type="presParOf" srcId="{429F6E09-08F1-5B47-9626-8EAF395F7E79}" destId="{3758E83D-908E-2747-8849-5B248F788AC4}" srcOrd="1" destOrd="0" presId="urn:microsoft.com/office/officeart/2005/8/layout/hierarchy1"/>
    <dgm:cxn modelId="{BEB430AA-C659-7642-975B-6A6B8A318732}" type="presParOf" srcId="{E1CCEB44-E3EB-5C42-AD9C-1FF03ADBCA54}" destId="{ADEF624D-8503-0442-87BC-F545200E2FA0}" srcOrd="1" destOrd="0" presId="urn:microsoft.com/office/officeart/2005/8/layout/hierarchy1"/>
    <dgm:cxn modelId="{AB76BE90-199B-734E-AA2E-48FF8A1A43AA}" type="presParOf" srcId="{ADEF624D-8503-0442-87BC-F545200E2FA0}" destId="{74606F27-F41F-A844-90E5-984733CE715B}" srcOrd="0" destOrd="0" presId="urn:microsoft.com/office/officeart/2005/8/layout/hierarchy1"/>
    <dgm:cxn modelId="{47D5CBD7-2AAE-DF43-A0F0-8A1CFB38EFF5}" type="presParOf" srcId="{ADEF624D-8503-0442-87BC-F545200E2FA0}" destId="{C53897AF-7186-9C4B-B5A8-5085D15EDCB5}" srcOrd="1" destOrd="0" presId="urn:microsoft.com/office/officeart/2005/8/layout/hierarchy1"/>
    <dgm:cxn modelId="{1E3DDA13-76DB-414E-98CF-474124340AAC}" type="presParOf" srcId="{C53897AF-7186-9C4B-B5A8-5085D15EDCB5}" destId="{729BF076-5688-6F48-85F4-0C0024A06AA7}" srcOrd="0" destOrd="0" presId="urn:microsoft.com/office/officeart/2005/8/layout/hierarchy1"/>
    <dgm:cxn modelId="{022B3795-2578-1A4E-B1F4-BF4E14834D75}" type="presParOf" srcId="{729BF076-5688-6F48-85F4-0C0024A06AA7}" destId="{E0519F36-DEFA-3044-B7E8-743841F19579}" srcOrd="0" destOrd="0" presId="urn:microsoft.com/office/officeart/2005/8/layout/hierarchy1"/>
    <dgm:cxn modelId="{D05ED86A-CB6E-E641-B7DA-5FE617407B1E}" type="presParOf" srcId="{729BF076-5688-6F48-85F4-0C0024A06AA7}" destId="{03669A29-1BA8-8341-B6B5-0455C915FFC9}" srcOrd="1" destOrd="0" presId="urn:microsoft.com/office/officeart/2005/8/layout/hierarchy1"/>
    <dgm:cxn modelId="{4E92ABB9-3209-1D44-A2A8-62B041A401B2}" type="presParOf" srcId="{C53897AF-7186-9C4B-B5A8-5085D15EDCB5}" destId="{C3D1145E-2E7A-054D-9998-028A63907138}" srcOrd="1" destOrd="0" presId="urn:microsoft.com/office/officeart/2005/8/layout/hierarchy1"/>
    <dgm:cxn modelId="{51FB416E-CB7A-1B40-B1A9-1A9CF1C6A6DA}" type="presParOf" srcId="{ADEF624D-8503-0442-87BC-F545200E2FA0}" destId="{A9374443-C73B-BE48-AFE0-C2B376B32CF4}" srcOrd="2" destOrd="0" presId="urn:microsoft.com/office/officeart/2005/8/layout/hierarchy1"/>
    <dgm:cxn modelId="{06C4E763-427B-B749-984B-555E7171254B}" type="presParOf" srcId="{ADEF624D-8503-0442-87BC-F545200E2FA0}" destId="{A53DEC2D-CA40-8A47-9B98-6941BEE97AE6}" srcOrd="3" destOrd="0" presId="urn:microsoft.com/office/officeart/2005/8/layout/hierarchy1"/>
    <dgm:cxn modelId="{DA28AADA-0534-3846-B108-C6C9A9E9FB5D}" type="presParOf" srcId="{A53DEC2D-CA40-8A47-9B98-6941BEE97AE6}" destId="{DFAD515F-368E-6B4B-A62D-01B946D7A0AC}" srcOrd="0" destOrd="0" presId="urn:microsoft.com/office/officeart/2005/8/layout/hierarchy1"/>
    <dgm:cxn modelId="{A5FB51B5-1E56-324A-A858-A36F44EB776E}" type="presParOf" srcId="{DFAD515F-368E-6B4B-A62D-01B946D7A0AC}" destId="{C5F7632E-58B0-E443-9AD2-E8BF76C52932}" srcOrd="0" destOrd="0" presId="urn:microsoft.com/office/officeart/2005/8/layout/hierarchy1"/>
    <dgm:cxn modelId="{135CDEAF-8F60-1841-98B7-70A8F4692B83}" type="presParOf" srcId="{DFAD515F-368E-6B4B-A62D-01B946D7A0AC}" destId="{809C57E0-6C3A-0D45-A39A-4B920C576F86}" srcOrd="1" destOrd="0" presId="urn:microsoft.com/office/officeart/2005/8/layout/hierarchy1"/>
    <dgm:cxn modelId="{F6933544-9791-3B49-9280-4A8367BDA932}" type="presParOf" srcId="{A53DEC2D-CA40-8A47-9B98-6941BEE97AE6}" destId="{636F77D7-A3A1-B047-B64B-36EA243ECBB4}" srcOrd="1" destOrd="0" presId="urn:microsoft.com/office/officeart/2005/8/layout/hierarchy1"/>
    <dgm:cxn modelId="{4B1DC210-7F3E-4443-9632-32245C89C788}" type="presParOf" srcId="{66063716-BDB7-5B4F-91CD-F671119E8405}" destId="{0F8A9AC8-0546-904C-869A-1C91DE56B49A}" srcOrd="2" destOrd="0" presId="urn:microsoft.com/office/officeart/2005/8/layout/hierarchy1"/>
    <dgm:cxn modelId="{CD731E96-284D-D243-899F-EC1D7264617B}" type="presParOf" srcId="{66063716-BDB7-5B4F-91CD-F671119E8405}" destId="{22BAE112-D04B-CF4C-8644-39D3DA62A0E0}" srcOrd="3" destOrd="0" presId="urn:microsoft.com/office/officeart/2005/8/layout/hierarchy1"/>
    <dgm:cxn modelId="{72EEE0DB-DBC8-C243-9C7C-6A5167573BBE}" type="presParOf" srcId="{22BAE112-D04B-CF4C-8644-39D3DA62A0E0}" destId="{5AFC564B-E8F3-084F-BE06-A9B0BB635C98}" srcOrd="0" destOrd="0" presId="urn:microsoft.com/office/officeart/2005/8/layout/hierarchy1"/>
    <dgm:cxn modelId="{B7FAB5F9-FFC6-2E44-BA20-AA3F8E354614}" type="presParOf" srcId="{5AFC564B-E8F3-084F-BE06-A9B0BB635C98}" destId="{FF8105E2-3CB0-2547-8A5B-3C577D739233}" srcOrd="0" destOrd="0" presId="urn:microsoft.com/office/officeart/2005/8/layout/hierarchy1"/>
    <dgm:cxn modelId="{36C325DF-0AF6-1147-AA78-61E7306BB2DD}" type="presParOf" srcId="{5AFC564B-E8F3-084F-BE06-A9B0BB635C98}" destId="{0C822351-C178-4247-B786-6FC14DC8CF02}" srcOrd="1" destOrd="0" presId="urn:microsoft.com/office/officeart/2005/8/layout/hierarchy1"/>
    <dgm:cxn modelId="{2921057F-4D66-9D4C-A81A-3D96BE47F2D1}" type="presParOf" srcId="{22BAE112-D04B-CF4C-8644-39D3DA62A0E0}" destId="{1CA8B3EB-10C0-DE4C-B50C-27611FBBA7EA}" srcOrd="1" destOrd="0" presId="urn:microsoft.com/office/officeart/2005/8/layout/hierarchy1"/>
    <dgm:cxn modelId="{31229E35-9210-A943-ADED-98A457EE7D9D}" type="presParOf" srcId="{1CA8B3EB-10C0-DE4C-B50C-27611FBBA7EA}" destId="{FC7B3A11-B7FC-894D-9F6D-B98998DE336F}" srcOrd="0" destOrd="0" presId="urn:microsoft.com/office/officeart/2005/8/layout/hierarchy1"/>
    <dgm:cxn modelId="{01393F88-2231-D448-AFAB-13D46016E9EC}" type="presParOf" srcId="{1CA8B3EB-10C0-DE4C-B50C-27611FBBA7EA}" destId="{07E777DD-DBFD-F748-B1BE-878DDB3F7943}" srcOrd="1" destOrd="0" presId="urn:microsoft.com/office/officeart/2005/8/layout/hierarchy1"/>
    <dgm:cxn modelId="{570C07BA-8A53-C846-95AB-D5C9D833DC72}" type="presParOf" srcId="{07E777DD-DBFD-F748-B1BE-878DDB3F7943}" destId="{60EEFD9B-2A06-E846-A04B-26660AB7F42A}" srcOrd="0" destOrd="0" presId="urn:microsoft.com/office/officeart/2005/8/layout/hierarchy1"/>
    <dgm:cxn modelId="{DE5F1D51-5852-894F-99D2-2B2901EDDE28}" type="presParOf" srcId="{60EEFD9B-2A06-E846-A04B-26660AB7F42A}" destId="{4050FF91-A119-5F42-B9C3-389BB0F0AB29}" srcOrd="0" destOrd="0" presId="urn:microsoft.com/office/officeart/2005/8/layout/hierarchy1"/>
    <dgm:cxn modelId="{A26A6D00-F95E-964A-BFC9-35EFBF4EB57E}" type="presParOf" srcId="{60EEFD9B-2A06-E846-A04B-26660AB7F42A}" destId="{42F1C978-EBC4-4949-8AF2-2B03AA2FD48A}" srcOrd="1" destOrd="0" presId="urn:microsoft.com/office/officeart/2005/8/layout/hierarchy1"/>
    <dgm:cxn modelId="{C0DEBF90-8EEE-FF44-9214-371C38B40117}" type="presParOf" srcId="{07E777DD-DBFD-F748-B1BE-878DDB3F7943}" destId="{D7CE9A79-3ED8-B24C-8081-4B67FA530ABF}" srcOrd="1" destOrd="0" presId="urn:microsoft.com/office/officeart/2005/8/layout/hierarchy1"/>
    <dgm:cxn modelId="{BAA317FB-731B-6C49-AEBE-8A652AC42D9D}" type="presParOf" srcId="{1CA8B3EB-10C0-DE4C-B50C-27611FBBA7EA}" destId="{B814DBF3-0DBE-9948-B2E4-84F196F24157}" srcOrd="2" destOrd="0" presId="urn:microsoft.com/office/officeart/2005/8/layout/hierarchy1"/>
    <dgm:cxn modelId="{955718BF-A4CD-2941-9953-CE7ACCEECD40}" type="presParOf" srcId="{1CA8B3EB-10C0-DE4C-B50C-27611FBBA7EA}" destId="{0A23D5CE-E9D0-B04F-BE91-374B53EBBA0C}" srcOrd="3" destOrd="0" presId="urn:microsoft.com/office/officeart/2005/8/layout/hierarchy1"/>
    <dgm:cxn modelId="{89C73B48-BD77-FE49-BA92-402E81A3DAE4}" type="presParOf" srcId="{0A23D5CE-E9D0-B04F-BE91-374B53EBBA0C}" destId="{C20414E9-087A-BC4A-9473-801AA4A505F5}" srcOrd="0" destOrd="0" presId="urn:microsoft.com/office/officeart/2005/8/layout/hierarchy1"/>
    <dgm:cxn modelId="{C6F7D500-21E9-A846-A1DA-FA78743A0D89}" type="presParOf" srcId="{C20414E9-087A-BC4A-9473-801AA4A505F5}" destId="{C1450BC5-A396-FB45-9384-057C146D8EDD}" srcOrd="0" destOrd="0" presId="urn:microsoft.com/office/officeart/2005/8/layout/hierarchy1"/>
    <dgm:cxn modelId="{9E10D300-16E6-B746-9A72-578196C2708B}" type="presParOf" srcId="{C20414E9-087A-BC4A-9473-801AA4A505F5}" destId="{C6B7A982-B038-FC4F-92AE-3D130B2DBE31}" srcOrd="1" destOrd="0" presId="urn:microsoft.com/office/officeart/2005/8/layout/hierarchy1"/>
    <dgm:cxn modelId="{B76D9DB1-A870-324F-891E-139B2F14D2BD}" type="presParOf" srcId="{0A23D5CE-E9D0-B04F-BE91-374B53EBBA0C}" destId="{A1F00EBB-467B-654A-8564-DC8B745C42C9}"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3696A4-F0A5-45DA-A87E-7B305589C5B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3C3F1ECC-5D8D-4BBC-AE45-A34F91C8B988}">
      <dgm:prSet phldrT="[Text]" custT="1"/>
      <dgm:spPr/>
      <dgm:t>
        <a:bodyPr/>
        <a:lstStyle/>
        <a:p>
          <a:r>
            <a:rPr lang="en-US" sz="2000" dirty="0">
              <a:latin typeface="Trebuchet MS" panose="020B0603020202020204" pitchFamily="34" charset="0"/>
            </a:rPr>
            <a:t>CNA to open a savings account called as the Central Nodal Account</a:t>
          </a:r>
          <a:endParaRPr lang="en-US" sz="2000" dirty="0"/>
        </a:p>
      </dgm:t>
    </dgm:pt>
    <dgm:pt modelId="{377BDD93-3B23-49D1-A129-472AAE82246E}" type="parTrans" cxnId="{DC6C9BB4-EC2B-4549-AFE5-4ACFA8C90C12}">
      <dgm:prSet/>
      <dgm:spPr/>
      <dgm:t>
        <a:bodyPr/>
        <a:lstStyle/>
        <a:p>
          <a:endParaRPr lang="en-US"/>
        </a:p>
      </dgm:t>
    </dgm:pt>
    <dgm:pt modelId="{8E0687FE-5C40-4125-A071-C3A00DBA595C}" type="sibTrans" cxnId="{DC6C9BB4-EC2B-4549-AFE5-4ACFA8C90C12}">
      <dgm:prSet/>
      <dgm:spPr/>
      <dgm:t>
        <a:bodyPr/>
        <a:lstStyle/>
        <a:p>
          <a:endParaRPr lang="en-US"/>
        </a:p>
      </dgm:t>
    </dgm:pt>
    <dgm:pt modelId="{D16D1A87-E697-4A59-96E9-1296934A7C90}">
      <dgm:prSet custT="1"/>
      <dgm:spPr/>
      <dgm:t>
        <a:bodyPr/>
        <a:lstStyle/>
        <a:p>
          <a:r>
            <a:rPr lang="en-US" sz="2000" dirty="0">
              <a:latin typeface="Trebuchet MS" panose="020B0603020202020204" pitchFamily="34" charset="0"/>
            </a:rPr>
            <a:t>The only Physical savings account in the system</a:t>
          </a:r>
        </a:p>
      </dgm:t>
    </dgm:pt>
    <dgm:pt modelId="{E26639FF-E8B9-4CAC-9799-62632437527A}" type="parTrans" cxnId="{76D907DF-825F-43B2-90D4-15BCCE97DE83}">
      <dgm:prSet/>
      <dgm:spPr/>
      <dgm:t>
        <a:bodyPr/>
        <a:lstStyle/>
        <a:p>
          <a:endParaRPr lang="en-US"/>
        </a:p>
      </dgm:t>
    </dgm:pt>
    <dgm:pt modelId="{8AD01B8F-8642-4ACC-B49D-22004877FE54}" type="sibTrans" cxnId="{76D907DF-825F-43B2-90D4-15BCCE97DE83}">
      <dgm:prSet/>
      <dgm:spPr/>
      <dgm:t>
        <a:bodyPr/>
        <a:lstStyle/>
        <a:p>
          <a:endParaRPr lang="en-US"/>
        </a:p>
      </dgm:t>
    </dgm:pt>
    <dgm:pt modelId="{D5E7B18F-BD5F-4E1A-984D-8D5F457C5223}">
      <dgm:prSet custT="1"/>
      <dgm:spPr/>
      <dgm:t>
        <a:bodyPr/>
        <a:lstStyle/>
        <a:p>
          <a:r>
            <a:rPr lang="en-US" sz="2000" dirty="0">
              <a:latin typeface="Trebuchet MS" panose="020B0603020202020204" pitchFamily="34" charset="0"/>
            </a:rPr>
            <a:t>All other accounts at SNA level, and MP-wise at NDA, IDA, IA level</a:t>
          </a:r>
        </a:p>
      </dgm:t>
    </dgm:pt>
    <dgm:pt modelId="{59B2FA31-BA2C-48DD-BFAA-F998B9A27597}" type="parTrans" cxnId="{593471AF-EFA3-4EE8-AB23-B5919ED32C01}">
      <dgm:prSet/>
      <dgm:spPr/>
      <dgm:t>
        <a:bodyPr/>
        <a:lstStyle/>
        <a:p>
          <a:endParaRPr lang="en-US"/>
        </a:p>
      </dgm:t>
    </dgm:pt>
    <dgm:pt modelId="{D53F9D85-F9A7-4C4E-BECE-966778B163EE}" type="sibTrans" cxnId="{593471AF-EFA3-4EE8-AB23-B5919ED32C01}">
      <dgm:prSet/>
      <dgm:spPr/>
      <dgm:t>
        <a:bodyPr/>
        <a:lstStyle/>
        <a:p>
          <a:endParaRPr lang="en-US"/>
        </a:p>
      </dgm:t>
    </dgm:pt>
    <dgm:pt modelId="{49CCF029-B150-4949-AB2B-AEF6E351A869}">
      <dgm:prSet custT="1"/>
      <dgm:spPr/>
      <dgm:t>
        <a:bodyPr/>
        <a:lstStyle/>
        <a:p>
          <a:r>
            <a:rPr lang="en-IN" sz="1800" dirty="0">
              <a:latin typeface="Trebuchet MS" panose="020B0603020202020204" pitchFamily="34" charset="0"/>
            </a:rPr>
            <a:t>All the existing physical bank accounts in districts/ agencies to be closed </a:t>
          </a:r>
          <a:r>
            <a:rPr lang="en-IN" sz="1800" dirty="0" smtClean="0">
              <a:latin typeface="Trebuchet MS" panose="020B0603020202020204" pitchFamily="34" charset="0"/>
            </a:rPr>
            <a:t>before 31</a:t>
          </a:r>
          <a:r>
            <a:rPr lang="en-IN" sz="1800" baseline="30000" dirty="0" smtClean="0">
              <a:latin typeface="Trebuchet MS" panose="020B0603020202020204" pitchFamily="34" charset="0"/>
            </a:rPr>
            <a:t>st</a:t>
          </a:r>
          <a:r>
            <a:rPr lang="en-IN" sz="1800" dirty="0" smtClean="0">
              <a:latin typeface="Trebuchet MS" panose="020B0603020202020204" pitchFamily="34" charset="0"/>
            </a:rPr>
            <a:t> March, 2024</a:t>
          </a:r>
          <a:endParaRPr lang="en-IN" sz="1800" dirty="0">
            <a:latin typeface="Trebuchet MS" panose="020B0603020202020204" pitchFamily="34" charset="0"/>
          </a:endParaRPr>
        </a:p>
      </dgm:t>
    </dgm:pt>
    <dgm:pt modelId="{23725D58-538D-4A5C-8376-9D32992D4E3C}" type="parTrans" cxnId="{CE3A347D-769E-4A21-B6F2-997A2EADA692}">
      <dgm:prSet/>
      <dgm:spPr/>
      <dgm:t>
        <a:bodyPr/>
        <a:lstStyle/>
        <a:p>
          <a:endParaRPr lang="en-US"/>
        </a:p>
      </dgm:t>
    </dgm:pt>
    <dgm:pt modelId="{94FBD9DA-58DF-4A7F-B126-0CA5EC5D0700}" type="sibTrans" cxnId="{CE3A347D-769E-4A21-B6F2-997A2EADA692}">
      <dgm:prSet/>
      <dgm:spPr/>
      <dgm:t>
        <a:bodyPr/>
        <a:lstStyle/>
        <a:p>
          <a:endParaRPr lang="en-US"/>
        </a:p>
      </dgm:t>
    </dgm:pt>
    <dgm:pt modelId="{8B654910-741E-4AE5-989F-E7F493A85A2C}">
      <dgm:prSet custT="1"/>
      <dgm:spPr/>
      <dgm:t>
        <a:bodyPr/>
        <a:lstStyle/>
        <a:p>
          <a:r>
            <a:rPr lang="en-IN" sz="2000" dirty="0">
              <a:latin typeface="Trebuchet MS" panose="020B0603020202020204" pitchFamily="34" charset="0"/>
            </a:rPr>
            <a:t>All unspent balance will be reverted to Central Nodal </a:t>
          </a:r>
          <a:r>
            <a:rPr lang="en-IN" sz="2000" dirty="0" smtClean="0">
              <a:latin typeface="Trebuchet MS" panose="020B0603020202020204" pitchFamily="34" charset="0"/>
            </a:rPr>
            <a:t>Agency before 31</a:t>
          </a:r>
          <a:r>
            <a:rPr lang="en-IN" sz="2000" baseline="30000" dirty="0" smtClean="0">
              <a:latin typeface="Trebuchet MS" panose="020B0603020202020204" pitchFamily="34" charset="0"/>
            </a:rPr>
            <a:t>st</a:t>
          </a:r>
          <a:r>
            <a:rPr lang="en-IN" sz="2000" dirty="0" smtClean="0">
              <a:latin typeface="Trebuchet MS" panose="020B0603020202020204" pitchFamily="34" charset="0"/>
            </a:rPr>
            <a:t> March, 2024</a:t>
          </a:r>
          <a:endParaRPr lang="en-IN" sz="2000" dirty="0">
            <a:solidFill>
              <a:schemeClr val="tx1"/>
            </a:solidFill>
            <a:latin typeface="Trebuchet MS" panose="020B0603020202020204" pitchFamily="34" charset="0"/>
          </a:endParaRPr>
        </a:p>
      </dgm:t>
    </dgm:pt>
    <dgm:pt modelId="{374A82A4-B47A-44C1-AD8C-3F886113E557}" type="parTrans" cxnId="{1B281D1D-F7D2-4122-AEE3-17EB8DAEF2CE}">
      <dgm:prSet/>
      <dgm:spPr/>
      <dgm:t>
        <a:bodyPr/>
        <a:lstStyle/>
        <a:p>
          <a:endParaRPr lang="en-US"/>
        </a:p>
      </dgm:t>
    </dgm:pt>
    <dgm:pt modelId="{FAF477AA-3B4A-42B3-9C9D-0490A3E7CAE8}" type="sibTrans" cxnId="{1B281D1D-F7D2-4122-AEE3-17EB8DAEF2CE}">
      <dgm:prSet/>
      <dgm:spPr/>
      <dgm:t>
        <a:bodyPr/>
        <a:lstStyle/>
        <a:p>
          <a:endParaRPr lang="en-US"/>
        </a:p>
      </dgm:t>
    </dgm:pt>
    <dgm:pt modelId="{09C03CEE-11F7-4744-9492-84FADF75C3E9}">
      <dgm:prSet custT="1"/>
      <dgm:spPr/>
      <dgm:t>
        <a:bodyPr/>
        <a:lstStyle/>
        <a:p>
          <a:r>
            <a:rPr lang="en-US" sz="1800" dirty="0" smtClean="0">
              <a:latin typeface="Trebuchet MS" panose="020B0603020202020204" pitchFamily="34" charset="0"/>
            </a:rPr>
            <a:t>Subsequent limit will be given as and when </a:t>
          </a:r>
          <a:r>
            <a:rPr lang="en-US" sz="1800" dirty="0" err="1" smtClean="0">
              <a:latin typeface="Trebuchet MS" panose="020B0603020202020204" pitchFamily="34" charset="0"/>
            </a:rPr>
            <a:t>Hon’ble</a:t>
          </a:r>
          <a:r>
            <a:rPr lang="en-US" sz="1800" dirty="0" smtClean="0">
              <a:latin typeface="Trebuchet MS" panose="020B0603020202020204" pitchFamily="34" charset="0"/>
            </a:rPr>
            <a:t> MP’s balance limit in less than Rs. 1 Cr. </a:t>
          </a:r>
          <a:endParaRPr lang="pa-IN" sz="1800" dirty="0">
            <a:latin typeface="Trebuchet MS" panose="020B0603020202020204" pitchFamily="34" charset="0"/>
          </a:endParaRPr>
        </a:p>
      </dgm:t>
    </dgm:pt>
    <dgm:pt modelId="{3C787592-E441-4B2F-8491-94D4E31A913D}" type="parTrans" cxnId="{071765F1-7655-404D-8132-70FF86032774}">
      <dgm:prSet/>
      <dgm:spPr/>
      <dgm:t>
        <a:bodyPr/>
        <a:lstStyle/>
        <a:p>
          <a:endParaRPr lang="en-US"/>
        </a:p>
      </dgm:t>
    </dgm:pt>
    <dgm:pt modelId="{AF6D8087-60CB-4C16-AD1C-0A59B11113B2}" type="sibTrans" cxnId="{071765F1-7655-404D-8132-70FF86032774}">
      <dgm:prSet/>
      <dgm:spPr/>
      <dgm:t>
        <a:bodyPr/>
        <a:lstStyle/>
        <a:p>
          <a:endParaRPr lang="en-US"/>
        </a:p>
      </dgm:t>
    </dgm:pt>
    <dgm:pt modelId="{20D70A1F-1446-4FC3-81AC-9438175483E4}">
      <dgm:prSet custT="1"/>
      <dgm:spPr/>
      <dgm:t>
        <a:bodyPr/>
        <a:lstStyle/>
        <a:p>
          <a:r>
            <a:rPr lang="en-IN" sz="2000" dirty="0">
              <a:latin typeface="Trebuchet MS" panose="020B0603020202020204" pitchFamily="34" charset="0"/>
            </a:rPr>
            <a:t>As per </a:t>
          </a:r>
          <a:r>
            <a:rPr lang="en-IN" sz="2000" dirty="0" smtClean="0">
              <a:latin typeface="Trebuchet MS" panose="020B0603020202020204" pitchFamily="34" charset="0"/>
            </a:rPr>
            <a:t>DoE O.M. F. No. 3/(07)/PFMS/2022 dated 31</a:t>
          </a:r>
          <a:r>
            <a:rPr lang="en-IN" sz="2000" baseline="30000" dirty="0" smtClean="0">
              <a:latin typeface="Trebuchet MS" panose="020B0603020202020204" pitchFamily="34" charset="0"/>
            </a:rPr>
            <a:t>st</a:t>
          </a:r>
          <a:r>
            <a:rPr lang="en-IN" sz="2000" dirty="0" smtClean="0">
              <a:latin typeface="Trebuchet MS" panose="020B0603020202020204" pitchFamily="34" charset="0"/>
            </a:rPr>
            <a:t> March, 2023</a:t>
          </a:r>
          <a:endParaRPr lang="en-IN" sz="2000" dirty="0">
            <a:latin typeface="Trebuchet MS" panose="020B0603020202020204" pitchFamily="34" charset="0"/>
          </a:endParaRPr>
        </a:p>
      </dgm:t>
    </dgm:pt>
    <dgm:pt modelId="{43AA65F0-F52E-4BB3-90D8-7819144A692C}" type="parTrans" cxnId="{D8926647-7F25-49C2-8F0E-B2CC2898FB69}">
      <dgm:prSet/>
      <dgm:spPr/>
      <dgm:t>
        <a:bodyPr/>
        <a:lstStyle/>
        <a:p>
          <a:endParaRPr lang="en-US"/>
        </a:p>
      </dgm:t>
    </dgm:pt>
    <dgm:pt modelId="{98C60FA0-0F67-4467-A9FF-32AB7DA96A87}" type="sibTrans" cxnId="{D8926647-7F25-49C2-8F0E-B2CC2898FB69}">
      <dgm:prSet/>
      <dgm:spPr/>
      <dgm:t>
        <a:bodyPr/>
        <a:lstStyle/>
        <a:p>
          <a:endParaRPr lang="en-US"/>
        </a:p>
      </dgm:t>
    </dgm:pt>
    <dgm:pt modelId="{C72B2008-3271-4EA5-8967-3205DCA78047}">
      <dgm:prSet custT="1"/>
      <dgm:spPr/>
      <dgm:t>
        <a:bodyPr/>
        <a:lstStyle/>
        <a:p>
          <a:r>
            <a:rPr lang="en-US" sz="1800" dirty="0">
              <a:latin typeface="Trebuchet MS" panose="020B0603020202020204" pitchFamily="34" charset="0"/>
            </a:rPr>
            <a:t>CNA to give drawing rights equivalent to the </a:t>
          </a:r>
          <a:r>
            <a:rPr lang="en-US" sz="1800" dirty="0" smtClean="0">
              <a:latin typeface="Trebuchet MS" panose="020B0603020202020204" pitchFamily="34" charset="0"/>
            </a:rPr>
            <a:t>amount returned </a:t>
          </a:r>
          <a:r>
            <a:rPr lang="en-US" sz="1800" dirty="0">
              <a:latin typeface="Trebuchet MS" panose="020B0603020202020204" pitchFamily="34" charset="0"/>
            </a:rPr>
            <a:t>along with the entitlement </a:t>
          </a:r>
          <a:r>
            <a:rPr lang="en-US" sz="1800" dirty="0" smtClean="0">
              <a:latin typeface="Trebuchet MS" panose="020B0603020202020204" pitchFamily="34" charset="0"/>
            </a:rPr>
            <a:t>for </a:t>
          </a:r>
          <a:r>
            <a:rPr lang="en-US" sz="1800" dirty="0">
              <a:latin typeface="Trebuchet MS" panose="020B0603020202020204" pitchFamily="34" charset="0"/>
            </a:rPr>
            <a:t>the new FY</a:t>
          </a:r>
        </a:p>
      </dgm:t>
    </dgm:pt>
    <dgm:pt modelId="{B04CC68A-CE2D-453E-9DE6-EA066C136244}" type="parTrans" cxnId="{DDD3211A-0225-4679-9758-79AEDB0565C0}">
      <dgm:prSet/>
      <dgm:spPr/>
      <dgm:t>
        <a:bodyPr/>
        <a:lstStyle/>
        <a:p>
          <a:endParaRPr lang="en-US"/>
        </a:p>
      </dgm:t>
    </dgm:pt>
    <dgm:pt modelId="{DD5F0FF2-5FF7-4F5E-BB79-4996926F52F3}" type="sibTrans" cxnId="{DDD3211A-0225-4679-9758-79AEDB0565C0}">
      <dgm:prSet/>
      <dgm:spPr/>
      <dgm:t>
        <a:bodyPr/>
        <a:lstStyle/>
        <a:p>
          <a:endParaRPr lang="en-US"/>
        </a:p>
      </dgm:t>
    </dgm:pt>
    <dgm:pt modelId="{D6F5E870-055D-422B-8F3C-0A819DA9F900}">
      <dgm:prSet custT="1"/>
      <dgm:spPr/>
      <dgm:t>
        <a:bodyPr/>
        <a:lstStyle/>
        <a:p>
          <a:r>
            <a:rPr lang="en-US" sz="2000" dirty="0">
              <a:latin typeface="Trebuchet MS" panose="020B0603020202020204" pitchFamily="34" charset="0"/>
            </a:rPr>
            <a:t>New releases to be under the new guideline 2023</a:t>
          </a:r>
        </a:p>
      </dgm:t>
    </dgm:pt>
    <dgm:pt modelId="{D2DBF0D2-9B4B-4B6C-B921-A14A99FF4477}" type="parTrans" cxnId="{016E0FB7-6A3F-4F5A-B7A2-171FFCD4B51D}">
      <dgm:prSet/>
      <dgm:spPr/>
      <dgm:t>
        <a:bodyPr/>
        <a:lstStyle/>
        <a:p>
          <a:endParaRPr lang="en-US"/>
        </a:p>
      </dgm:t>
    </dgm:pt>
    <dgm:pt modelId="{36FE2294-2047-40E9-A51E-0F388C64880D}" type="sibTrans" cxnId="{016E0FB7-6A3F-4F5A-B7A2-171FFCD4B51D}">
      <dgm:prSet/>
      <dgm:spPr/>
      <dgm:t>
        <a:bodyPr/>
        <a:lstStyle/>
        <a:p>
          <a:endParaRPr lang="en-US"/>
        </a:p>
      </dgm:t>
    </dgm:pt>
    <dgm:pt modelId="{54E78108-8CE3-463B-9DA1-92B999222EBA}">
      <dgm:prSet custT="1"/>
      <dgm:spPr/>
      <dgm:t>
        <a:bodyPr/>
        <a:lstStyle/>
        <a:p>
          <a:r>
            <a:rPr lang="en-US" sz="2000" dirty="0">
              <a:latin typeface="Trebuchet MS" panose="020B0603020202020204" pitchFamily="34" charset="0"/>
            </a:rPr>
            <a:t>To be present in the Web Solution</a:t>
          </a:r>
        </a:p>
      </dgm:t>
    </dgm:pt>
    <dgm:pt modelId="{8BF45182-644E-49DF-B8F8-26F8EA1F01A8}" type="parTrans" cxnId="{1E194D49-2770-40E3-99F6-942C3DA43614}">
      <dgm:prSet/>
      <dgm:spPr/>
      <dgm:t>
        <a:bodyPr/>
        <a:lstStyle/>
        <a:p>
          <a:endParaRPr lang="en-US"/>
        </a:p>
      </dgm:t>
    </dgm:pt>
    <dgm:pt modelId="{32641829-F424-4EE3-B503-DA6E01CE450A}" type="sibTrans" cxnId="{1E194D49-2770-40E3-99F6-942C3DA43614}">
      <dgm:prSet/>
      <dgm:spPr/>
      <dgm:t>
        <a:bodyPr/>
        <a:lstStyle/>
        <a:p>
          <a:endParaRPr lang="en-US"/>
        </a:p>
      </dgm:t>
    </dgm:pt>
    <dgm:pt modelId="{C6CE3E24-EF6A-4FD3-9F27-7930B77ED558}" type="pres">
      <dgm:prSet presAssocID="{273696A4-F0A5-45DA-A87E-7B305589C5B3}" presName="linear" presStyleCnt="0">
        <dgm:presLayoutVars>
          <dgm:dir/>
          <dgm:animLvl val="lvl"/>
          <dgm:resizeHandles val="exact"/>
        </dgm:presLayoutVars>
      </dgm:prSet>
      <dgm:spPr/>
      <dgm:t>
        <a:bodyPr/>
        <a:lstStyle/>
        <a:p>
          <a:endParaRPr lang="en-US"/>
        </a:p>
      </dgm:t>
    </dgm:pt>
    <dgm:pt modelId="{8F75B7D2-BB5B-4049-9FF7-7C9BB1B86684}" type="pres">
      <dgm:prSet presAssocID="{3C3F1ECC-5D8D-4BBC-AE45-A34F91C8B988}" presName="parentLin" presStyleCnt="0"/>
      <dgm:spPr/>
    </dgm:pt>
    <dgm:pt modelId="{343201E2-107F-4FEB-BE0E-AFB7ACA65376}" type="pres">
      <dgm:prSet presAssocID="{3C3F1ECC-5D8D-4BBC-AE45-A34F91C8B988}" presName="parentLeftMargin" presStyleLbl="node1" presStyleIdx="0" presStyleCnt="5"/>
      <dgm:spPr/>
      <dgm:t>
        <a:bodyPr/>
        <a:lstStyle/>
        <a:p>
          <a:endParaRPr lang="en-US"/>
        </a:p>
      </dgm:t>
    </dgm:pt>
    <dgm:pt modelId="{F673B00E-1B4B-4413-9E5F-BDA124FF1C4C}" type="pres">
      <dgm:prSet presAssocID="{3C3F1ECC-5D8D-4BBC-AE45-A34F91C8B988}" presName="parentText" presStyleLbl="node1" presStyleIdx="0" presStyleCnt="5" custScaleX="127848">
        <dgm:presLayoutVars>
          <dgm:chMax val="0"/>
          <dgm:bulletEnabled val="1"/>
        </dgm:presLayoutVars>
      </dgm:prSet>
      <dgm:spPr/>
      <dgm:t>
        <a:bodyPr/>
        <a:lstStyle/>
        <a:p>
          <a:endParaRPr lang="en-US"/>
        </a:p>
      </dgm:t>
    </dgm:pt>
    <dgm:pt modelId="{E9B1404E-E08A-4CC1-858F-DE1D178F5D96}" type="pres">
      <dgm:prSet presAssocID="{3C3F1ECC-5D8D-4BBC-AE45-A34F91C8B988}" presName="negativeSpace" presStyleCnt="0"/>
      <dgm:spPr/>
    </dgm:pt>
    <dgm:pt modelId="{B3ACF6A9-0656-4F77-9C92-B6C68E150FE6}" type="pres">
      <dgm:prSet presAssocID="{3C3F1ECC-5D8D-4BBC-AE45-A34F91C8B988}" presName="childText" presStyleLbl="conFgAcc1" presStyleIdx="0" presStyleCnt="5">
        <dgm:presLayoutVars>
          <dgm:bulletEnabled val="1"/>
        </dgm:presLayoutVars>
      </dgm:prSet>
      <dgm:spPr/>
      <dgm:t>
        <a:bodyPr/>
        <a:lstStyle/>
        <a:p>
          <a:endParaRPr lang="en-US"/>
        </a:p>
      </dgm:t>
    </dgm:pt>
    <dgm:pt modelId="{F2410890-01F9-49C0-8BDF-C995695C24DE}" type="pres">
      <dgm:prSet presAssocID="{8E0687FE-5C40-4125-A071-C3A00DBA595C}" presName="spaceBetweenRectangles" presStyleCnt="0"/>
      <dgm:spPr/>
    </dgm:pt>
    <dgm:pt modelId="{C8F85433-8F05-4283-8FC4-09B90DFBE5DC}" type="pres">
      <dgm:prSet presAssocID="{D5E7B18F-BD5F-4E1A-984D-8D5F457C5223}" presName="parentLin" presStyleCnt="0"/>
      <dgm:spPr/>
    </dgm:pt>
    <dgm:pt modelId="{B81262DA-1CC9-4271-B67B-CD632C2B80D1}" type="pres">
      <dgm:prSet presAssocID="{D5E7B18F-BD5F-4E1A-984D-8D5F457C5223}" presName="parentLeftMargin" presStyleLbl="node1" presStyleIdx="0" presStyleCnt="5"/>
      <dgm:spPr/>
      <dgm:t>
        <a:bodyPr/>
        <a:lstStyle/>
        <a:p>
          <a:endParaRPr lang="en-US"/>
        </a:p>
      </dgm:t>
    </dgm:pt>
    <dgm:pt modelId="{8D8C8586-8441-4699-8BFE-F4C7F721922C}" type="pres">
      <dgm:prSet presAssocID="{D5E7B18F-BD5F-4E1A-984D-8D5F457C5223}" presName="parentText" presStyleLbl="node1" presStyleIdx="1" presStyleCnt="5" custScaleX="127448">
        <dgm:presLayoutVars>
          <dgm:chMax val="0"/>
          <dgm:bulletEnabled val="1"/>
        </dgm:presLayoutVars>
      </dgm:prSet>
      <dgm:spPr/>
      <dgm:t>
        <a:bodyPr/>
        <a:lstStyle/>
        <a:p>
          <a:endParaRPr lang="en-US"/>
        </a:p>
      </dgm:t>
    </dgm:pt>
    <dgm:pt modelId="{890FAC62-6A8A-4B2D-B8B3-8A9FB43AAD9D}" type="pres">
      <dgm:prSet presAssocID="{D5E7B18F-BD5F-4E1A-984D-8D5F457C5223}" presName="negativeSpace" presStyleCnt="0"/>
      <dgm:spPr/>
    </dgm:pt>
    <dgm:pt modelId="{FD29B53D-C0D6-470A-9C68-CDA1305791C4}" type="pres">
      <dgm:prSet presAssocID="{D5E7B18F-BD5F-4E1A-984D-8D5F457C5223}" presName="childText" presStyleLbl="conFgAcc1" presStyleIdx="1" presStyleCnt="5">
        <dgm:presLayoutVars>
          <dgm:bulletEnabled val="1"/>
        </dgm:presLayoutVars>
      </dgm:prSet>
      <dgm:spPr/>
      <dgm:t>
        <a:bodyPr/>
        <a:lstStyle/>
        <a:p>
          <a:endParaRPr lang="en-US"/>
        </a:p>
      </dgm:t>
    </dgm:pt>
    <dgm:pt modelId="{D4F10679-5C75-4374-98FC-60FAA68D98C0}" type="pres">
      <dgm:prSet presAssocID="{D53F9D85-F9A7-4C4E-BECE-966778B163EE}" presName="spaceBetweenRectangles" presStyleCnt="0"/>
      <dgm:spPr/>
    </dgm:pt>
    <dgm:pt modelId="{C0B02D4D-B0D3-4047-9F92-6A4647C513E0}" type="pres">
      <dgm:prSet presAssocID="{49CCF029-B150-4949-AB2B-AEF6E351A869}" presName="parentLin" presStyleCnt="0"/>
      <dgm:spPr/>
    </dgm:pt>
    <dgm:pt modelId="{DCAFB69B-05B9-41D3-9A47-EE828703C9E3}" type="pres">
      <dgm:prSet presAssocID="{49CCF029-B150-4949-AB2B-AEF6E351A869}" presName="parentLeftMargin" presStyleLbl="node1" presStyleIdx="1" presStyleCnt="5"/>
      <dgm:spPr/>
      <dgm:t>
        <a:bodyPr/>
        <a:lstStyle/>
        <a:p>
          <a:endParaRPr lang="en-US"/>
        </a:p>
      </dgm:t>
    </dgm:pt>
    <dgm:pt modelId="{89DB7811-DAA5-4F2D-8BD1-FBB41AB162ED}" type="pres">
      <dgm:prSet presAssocID="{49CCF029-B150-4949-AB2B-AEF6E351A869}" presName="parentText" presStyleLbl="node1" presStyleIdx="2" presStyleCnt="5" custScaleX="127097" custScaleY="161054">
        <dgm:presLayoutVars>
          <dgm:chMax val="0"/>
          <dgm:bulletEnabled val="1"/>
        </dgm:presLayoutVars>
      </dgm:prSet>
      <dgm:spPr/>
      <dgm:t>
        <a:bodyPr/>
        <a:lstStyle/>
        <a:p>
          <a:endParaRPr lang="en-US"/>
        </a:p>
      </dgm:t>
    </dgm:pt>
    <dgm:pt modelId="{2898071E-FF71-423B-9657-BFC477B7EA7A}" type="pres">
      <dgm:prSet presAssocID="{49CCF029-B150-4949-AB2B-AEF6E351A869}" presName="negativeSpace" presStyleCnt="0"/>
      <dgm:spPr/>
    </dgm:pt>
    <dgm:pt modelId="{90CC246E-ABA9-435F-9D91-F5069475C75C}" type="pres">
      <dgm:prSet presAssocID="{49CCF029-B150-4949-AB2B-AEF6E351A869}" presName="childText" presStyleLbl="conFgAcc1" presStyleIdx="2" presStyleCnt="5">
        <dgm:presLayoutVars>
          <dgm:bulletEnabled val="1"/>
        </dgm:presLayoutVars>
      </dgm:prSet>
      <dgm:spPr/>
      <dgm:t>
        <a:bodyPr/>
        <a:lstStyle/>
        <a:p>
          <a:endParaRPr lang="en-US"/>
        </a:p>
      </dgm:t>
    </dgm:pt>
    <dgm:pt modelId="{27FFA632-F4EF-4D9C-9188-36B10FDDAE21}" type="pres">
      <dgm:prSet presAssocID="{94FBD9DA-58DF-4A7F-B126-0CA5EC5D0700}" presName="spaceBetweenRectangles" presStyleCnt="0"/>
      <dgm:spPr/>
    </dgm:pt>
    <dgm:pt modelId="{C9AF1C8D-9AF8-41F3-8D8F-C655A1EBE2D2}" type="pres">
      <dgm:prSet presAssocID="{09C03CEE-11F7-4744-9492-84FADF75C3E9}" presName="parentLin" presStyleCnt="0"/>
      <dgm:spPr/>
    </dgm:pt>
    <dgm:pt modelId="{0FCCC52A-DACB-4C85-AA04-43EB296ACB07}" type="pres">
      <dgm:prSet presAssocID="{09C03CEE-11F7-4744-9492-84FADF75C3E9}" presName="parentLeftMargin" presStyleLbl="node1" presStyleIdx="2" presStyleCnt="5"/>
      <dgm:spPr/>
      <dgm:t>
        <a:bodyPr/>
        <a:lstStyle/>
        <a:p>
          <a:endParaRPr lang="en-US"/>
        </a:p>
      </dgm:t>
    </dgm:pt>
    <dgm:pt modelId="{34DA46FA-EE86-4A79-8BCC-2BF9705C17C5}" type="pres">
      <dgm:prSet presAssocID="{09C03CEE-11F7-4744-9492-84FADF75C3E9}" presName="parentText" presStyleLbl="node1" presStyleIdx="3" presStyleCnt="5" custScaleX="127052" custScaleY="190445" custLinFactNeighborX="10636">
        <dgm:presLayoutVars>
          <dgm:chMax val="0"/>
          <dgm:bulletEnabled val="1"/>
        </dgm:presLayoutVars>
      </dgm:prSet>
      <dgm:spPr/>
      <dgm:t>
        <a:bodyPr/>
        <a:lstStyle/>
        <a:p>
          <a:endParaRPr lang="en-US"/>
        </a:p>
      </dgm:t>
    </dgm:pt>
    <dgm:pt modelId="{49FE7F59-51B6-4064-B4BD-DA2D1EA87EBE}" type="pres">
      <dgm:prSet presAssocID="{09C03CEE-11F7-4744-9492-84FADF75C3E9}" presName="negativeSpace" presStyleCnt="0"/>
      <dgm:spPr/>
    </dgm:pt>
    <dgm:pt modelId="{460F9598-5FFF-4A3E-B4FA-19790D885D91}" type="pres">
      <dgm:prSet presAssocID="{09C03CEE-11F7-4744-9492-84FADF75C3E9}" presName="childText" presStyleLbl="conFgAcc1" presStyleIdx="3" presStyleCnt="5">
        <dgm:presLayoutVars>
          <dgm:bulletEnabled val="1"/>
        </dgm:presLayoutVars>
      </dgm:prSet>
      <dgm:spPr/>
      <dgm:t>
        <a:bodyPr/>
        <a:lstStyle/>
        <a:p>
          <a:endParaRPr lang="en-US"/>
        </a:p>
      </dgm:t>
    </dgm:pt>
    <dgm:pt modelId="{BF1D40AB-420E-49DB-A87A-7663C8DD06AC}" type="pres">
      <dgm:prSet presAssocID="{AF6D8087-60CB-4C16-AD1C-0A59B11113B2}" presName="spaceBetweenRectangles" presStyleCnt="0"/>
      <dgm:spPr/>
    </dgm:pt>
    <dgm:pt modelId="{3FCDF27F-F64B-4D81-94C7-FB14A0AC4C03}" type="pres">
      <dgm:prSet presAssocID="{C72B2008-3271-4EA5-8967-3205DCA78047}" presName="parentLin" presStyleCnt="0"/>
      <dgm:spPr/>
    </dgm:pt>
    <dgm:pt modelId="{9A37F6E7-4908-4661-8637-9411109C2840}" type="pres">
      <dgm:prSet presAssocID="{C72B2008-3271-4EA5-8967-3205DCA78047}" presName="parentLeftMargin" presStyleLbl="node1" presStyleIdx="3" presStyleCnt="5"/>
      <dgm:spPr/>
      <dgm:t>
        <a:bodyPr/>
        <a:lstStyle/>
        <a:p>
          <a:endParaRPr lang="en-US"/>
        </a:p>
      </dgm:t>
    </dgm:pt>
    <dgm:pt modelId="{6BD8ACDD-7F0B-4FFB-9F8E-536231E97DA1}" type="pres">
      <dgm:prSet presAssocID="{C72B2008-3271-4EA5-8967-3205DCA78047}" presName="parentText" presStyleLbl="node1" presStyleIdx="4" presStyleCnt="5" custScaleX="129802" custScaleY="208089" custLinFactNeighborX="-9811" custLinFactNeighborY="2766">
        <dgm:presLayoutVars>
          <dgm:chMax val="0"/>
          <dgm:bulletEnabled val="1"/>
        </dgm:presLayoutVars>
      </dgm:prSet>
      <dgm:spPr/>
      <dgm:t>
        <a:bodyPr/>
        <a:lstStyle/>
        <a:p>
          <a:endParaRPr lang="en-US"/>
        </a:p>
      </dgm:t>
    </dgm:pt>
    <dgm:pt modelId="{FE7F5496-AC62-45DD-A57A-F1AAA12450D7}" type="pres">
      <dgm:prSet presAssocID="{C72B2008-3271-4EA5-8967-3205DCA78047}" presName="negativeSpace" presStyleCnt="0"/>
      <dgm:spPr/>
    </dgm:pt>
    <dgm:pt modelId="{DFADB160-0D03-4F4A-AC37-F7CDD8ECD7DF}" type="pres">
      <dgm:prSet presAssocID="{C72B2008-3271-4EA5-8967-3205DCA78047}" presName="childText" presStyleLbl="conFgAcc1" presStyleIdx="4" presStyleCnt="5">
        <dgm:presLayoutVars>
          <dgm:bulletEnabled val="1"/>
        </dgm:presLayoutVars>
      </dgm:prSet>
      <dgm:spPr/>
      <dgm:t>
        <a:bodyPr/>
        <a:lstStyle/>
        <a:p>
          <a:endParaRPr lang="en-US"/>
        </a:p>
      </dgm:t>
    </dgm:pt>
  </dgm:ptLst>
  <dgm:cxnLst>
    <dgm:cxn modelId="{ADDF71BD-F3A0-4CAE-A5B5-664CB53DC248}" type="presOf" srcId="{D16D1A87-E697-4A59-96E9-1296934A7C90}" destId="{B3ACF6A9-0656-4F77-9C92-B6C68E150FE6}" srcOrd="0" destOrd="0" presId="urn:microsoft.com/office/officeart/2005/8/layout/list1"/>
    <dgm:cxn modelId="{CE3A347D-769E-4A21-B6F2-997A2EADA692}" srcId="{273696A4-F0A5-45DA-A87E-7B305589C5B3}" destId="{49CCF029-B150-4949-AB2B-AEF6E351A869}" srcOrd="2" destOrd="0" parTransId="{23725D58-538D-4A5C-8376-9D32992D4E3C}" sibTransId="{94FBD9DA-58DF-4A7F-B126-0CA5EC5D0700}"/>
    <dgm:cxn modelId="{75FE63F9-B11A-4538-A5F7-28E486754BBD}" type="presOf" srcId="{C72B2008-3271-4EA5-8967-3205DCA78047}" destId="{9A37F6E7-4908-4661-8637-9411109C2840}" srcOrd="0" destOrd="0" presId="urn:microsoft.com/office/officeart/2005/8/layout/list1"/>
    <dgm:cxn modelId="{DDD3211A-0225-4679-9758-79AEDB0565C0}" srcId="{273696A4-F0A5-45DA-A87E-7B305589C5B3}" destId="{C72B2008-3271-4EA5-8967-3205DCA78047}" srcOrd="4" destOrd="0" parTransId="{B04CC68A-CE2D-453E-9DE6-EA066C136244}" sibTransId="{DD5F0FF2-5FF7-4F5E-BB79-4996926F52F3}"/>
    <dgm:cxn modelId="{846B193F-0262-4F38-83FB-9213EE6D02BB}" type="presOf" srcId="{D5E7B18F-BD5F-4E1A-984D-8D5F457C5223}" destId="{B81262DA-1CC9-4271-B67B-CD632C2B80D1}" srcOrd="0" destOrd="0" presId="urn:microsoft.com/office/officeart/2005/8/layout/list1"/>
    <dgm:cxn modelId="{DC6C9BB4-EC2B-4549-AFE5-4ACFA8C90C12}" srcId="{273696A4-F0A5-45DA-A87E-7B305589C5B3}" destId="{3C3F1ECC-5D8D-4BBC-AE45-A34F91C8B988}" srcOrd="0" destOrd="0" parTransId="{377BDD93-3B23-49D1-A129-472AAE82246E}" sibTransId="{8E0687FE-5C40-4125-A071-C3A00DBA595C}"/>
    <dgm:cxn modelId="{60840440-990F-44F6-961F-2E0985DB3BFB}" type="presOf" srcId="{20D70A1F-1446-4FC3-81AC-9438175483E4}" destId="{460F9598-5FFF-4A3E-B4FA-19790D885D91}" srcOrd="0" destOrd="0" presId="urn:microsoft.com/office/officeart/2005/8/layout/list1"/>
    <dgm:cxn modelId="{76D907DF-825F-43B2-90D4-15BCCE97DE83}" srcId="{3C3F1ECC-5D8D-4BBC-AE45-A34F91C8B988}" destId="{D16D1A87-E697-4A59-96E9-1296934A7C90}" srcOrd="0" destOrd="0" parTransId="{E26639FF-E8B9-4CAC-9799-62632437527A}" sibTransId="{8AD01B8F-8642-4ACC-B49D-22004877FE54}"/>
    <dgm:cxn modelId="{071765F1-7655-404D-8132-70FF86032774}" srcId="{273696A4-F0A5-45DA-A87E-7B305589C5B3}" destId="{09C03CEE-11F7-4744-9492-84FADF75C3E9}" srcOrd="3" destOrd="0" parTransId="{3C787592-E441-4B2F-8491-94D4E31A913D}" sibTransId="{AF6D8087-60CB-4C16-AD1C-0A59B11113B2}"/>
    <dgm:cxn modelId="{B3ADCAE4-9207-4BFF-B440-C8A28732DB1F}" type="presOf" srcId="{C72B2008-3271-4EA5-8967-3205DCA78047}" destId="{6BD8ACDD-7F0B-4FFB-9F8E-536231E97DA1}" srcOrd="1" destOrd="0" presId="urn:microsoft.com/office/officeart/2005/8/layout/list1"/>
    <dgm:cxn modelId="{228BC71C-084A-485C-96FE-5B715224CE93}" type="presOf" srcId="{09C03CEE-11F7-4744-9492-84FADF75C3E9}" destId="{0FCCC52A-DACB-4C85-AA04-43EB296ACB07}" srcOrd="0" destOrd="0" presId="urn:microsoft.com/office/officeart/2005/8/layout/list1"/>
    <dgm:cxn modelId="{1B281D1D-F7D2-4122-AEE3-17EB8DAEF2CE}" srcId="{49CCF029-B150-4949-AB2B-AEF6E351A869}" destId="{8B654910-741E-4AE5-989F-E7F493A85A2C}" srcOrd="0" destOrd="0" parTransId="{374A82A4-B47A-44C1-AD8C-3F886113E557}" sibTransId="{FAF477AA-3B4A-42B3-9C9D-0490A3E7CAE8}"/>
    <dgm:cxn modelId="{016E0FB7-6A3F-4F5A-B7A2-171FFCD4B51D}" srcId="{C72B2008-3271-4EA5-8967-3205DCA78047}" destId="{D6F5E870-055D-422B-8F3C-0A819DA9F900}" srcOrd="0" destOrd="0" parTransId="{D2DBF0D2-9B4B-4B6C-B921-A14A99FF4477}" sibTransId="{36FE2294-2047-40E9-A51E-0F388C64880D}"/>
    <dgm:cxn modelId="{179583C7-400C-401B-853D-8C124C4A02DF}" type="presOf" srcId="{49CCF029-B150-4949-AB2B-AEF6E351A869}" destId="{DCAFB69B-05B9-41D3-9A47-EE828703C9E3}" srcOrd="0" destOrd="0" presId="urn:microsoft.com/office/officeart/2005/8/layout/list1"/>
    <dgm:cxn modelId="{593471AF-EFA3-4EE8-AB23-B5919ED32C01}" srcId="{273696A4-F0A5-45DA-A87E-7B305589C5B3}" destId="{D5E7B18F-BD5F-4E1A-984D-8D5F457C5223}" srcOrd="1" destOrd="0" parTransId="{59B2FA31-BA2C-48DD-BFAA-F998B9A27597}" sibTransId="{D53F9D85-F9A7-4C4E-BECE-966778B163EE}"/>
    <dgm:cxn modelId="{1E194D49-2770-40E3-99F6-942C3DA43614}" srcId="{D5E7B18F-BD5F-4E1A-984D-8D5F457C5223}" destId="{54E78108-8CE3-463B-9DA1-92B999222EBA}" srcOrd="0" destOrd="0" parTransId="{8BF45182-644E-49DF-B8F8-26F8EA1F01A8}" sibTransId="{32641829-F424-4EE3-B503-DA6E01CE450A}"/>
    <dgm:cxn modelId="{8FB36801-BFF7-46D3-8C1D-2B5963138E96}" type="presOf" srcId="{3C3F1ECC-5D8D-4BBC-AE45-A34F91C8B988}" destId="{F673B00E-1B4B-4413-9E5F-BDA124FF1C4C}" srcOrd="1" destOrd="0" presId="urn:microsoft.com/office/officeart/2005/8/layout/list1"/>
    <dgm:cxn modelId="{2461DB1A-ECA6-47C5-84E4-7A9261CEA26A}" type="presOf" srcId="{09C03CEE-11F7-4744-9492-84FADF75C3E9}" destId="{34DA46FA-EE86-4A79-8BCC-2BF9705C17C5}" srcOrd="1" destOrd="0" presId="urn:microsoft.com/office/officeart/2005/8/layout/list1"/>
    <dgm:cxn modelId="{019745EB-5C7C-447B-A43F-1822CE4FE487}" type="presOf" srcId="{54E78108-8CE3-463B-9DA1-92B999222EBA}" destId="{FD29B53D-C0D6-470A-9C68-CDA1305791C4}" srcOrd="0" destOrd="0" presId="urn:microsoft.com/office/officeart/2005/8/layout/list1"/>
    <dgm:cxn modelId="{401B62CE-E6AB-4592-83D0-218824912B54}" type="presOf" srcId="{8B654910-741E-4AE5-989F-E7F493A85A2C}" destId="{90CC246E-ABA9-435F-9D91-F5069475C75C}" srcOrd="0" destOrd="0" presId="urn:microsoft.com/office/officeart/2005/8/layout/list1"/>
    <dgm:cxn modelId="{D8926647-7F25-49C2-8F0E-B2CC2898FB69}" srcId="{09C03CEE-11F7-4744-9492-84FADF75C3E9}" destId="{20D70A1F-1446-4FC3-81AC-9438175483E4}" srcOrd="0" destOrd="0" parTransId="{43AA65F0-F52E-4BB3-90D8-7819144A692C}" sibTransId="{98C60FA0-0F67-4467-A9FF-32AB7DA96A87}"/>
    <dgm:cxn modelId="{94857224-D523-4A9D-93EB-BAFEE0995CD4}" type="presOf" srcId="{3C3F1ECC-5D8D-4BBC-AE45-A34F91C8B988}" destId="{343201E2-107F-4FEB-BE0E-AFB7ACA65376}" srcOrd="0" destOrd="0" presId="urn:microsoft.com/office/officeart/2005/8/layout/list1"/>
    <dgm:cxn modelId="{F7010691-B551-44E0-9E77-84BD8408B9EA}" type="presOf" srcId="{273696A4-F0A5-45DA-A87E-7B305589C5B3}" destId="{C6CE3E24-EF6A-4FD3-9F27-7930B77ED558}" srcOrd="0" destOrd="0" presId="urn:microsoft.com/office/officeart/2005/8/layout/list1"/>
    <dgm:cxn modelId="{F92E88F7-EC4C-46A7-8240-4130078464BA}" type="presOf" srcId="{D5E7B18F-BD5F-4E1A-984D-8D5F457C5223}" destId="{8D8C8586-8441-4699-8BFE-F4C7F721922C}" srcOrd="1" destOrd="0" presId="urn:microsoft.com/office/officeart/2005/8/layout/list1"/>
    <dgm:cxn modelId="{608FC43D-F846-439F-93EA-4C733FED0C34}" type="presOf" srcId="{49CCF029-B150-4949-AB2B-AEF6E351A869}" destId="{89DB7811-DAA5-4F2D-8BD1-FBB41AB162ED}" srcOrd="1" destOrd="0" presId="urn:microsoft.com/office/officeart/2005/8/layout/list1"/>
    <dgm:cxn modelId="{ED734AD4-ED41-44BC-842C-12DF310C5CD2}" type="presOf" srcId="{D6F5E870-055D-422B-8F3C-0A819DA9F900}" destId="{DFADB160-0D03-4F4A-AC37-F7CDD8ECD7DF}" srcOrd="0" destOrd="0" presId="urn:microsoft.com/office/officeart/2005/8/layout/list1"/>
    <dgm:cxn modelId="{F3E97FEF-AA68-4D80-955B-92236C3FBE5A}" type="presParOf" srcId="{C6CE3E24-EF6A-4FD3-9F27-7930B77ED558}" destId="{8F75B7D2-BB5B-4049-9FF7-7C9BB1B86684}" srcOrd="0" destOrd="0" presId="urn:microsoft.com/office/officeart/2005/8/layout/list1"/>
    <dgm:cxn modelId="{4FBA0328-FDCD-4684-BDAD-CE1971D1AE57}" type="presParOf" srcId="{8F75B7D2-BB5B-4049-9FF7-7C9BB1B86684}" destId="{343201E2-107F-4FEB-BE0E-AFB7ACA65376}" srcOrd="0" destOrd="0" presId="urn:microsoft.com/office/officeart/2005/8/layout/list1"/>
    <dgm:cxn modelId="{6D21AD8B-461F-4AEF-98C9-D60CA8772D5C}" type="presParOf" srcId="{8F75B7D2-BB5B-4049-9FF7-7C9BB1B86684}" destId="{F673B00E-1B4B-4413-9E5F-BDA124FF1C4C}" srcOrd="1" destOrd="0" presId="urn:microsoft.com/office/officeart/2005/8/layout/list1"/>
    <dgm:cxn modelId="{290F4B83-5CDD-41D4-9F7F-306CEE122311}" type="presParOf" srcId="{C6CE3E24-EF6A-4FD3-9F27-7930B77ED558}" destId="{E9B1404E-E08A-4CC1-858F-DE1D178F5D96}" srcOrd="1" destOrd="0" presId="urn:microsoft.com/office/officeart/2005/8/layout/list1"/>
    <dgm:cxn modelId="{FCAA07B5-5AA7-4C98-A906-B1B3208ECD99}" type="presParOf" srcId="{C6CE3E24-EF6A-4FD3-9F27-7930B77ED558}" destId="{B3ACF6A9-0656-4F77-9C92-B6C68E150FE6}" srcOrd="2" destOrd="0" presId="urn:microsoft.com/office/officeart/2005/8/layout/list1"/>
    <dgm:cxn modelId="{4ED995D7-EF73-4B25-937C-38C39DAC970B}" type="presParOf" srcId="{C6CE3E24-EF6A-4FD3-9F27-7930B77ED558}" destId="{F2410890-01F9-49C0-8BDF-C995695C24DE}" srcOrd="3" destOrd="0" presId="urn:microsoft.com/office/officeart/2005/8/layout/list1"/>
    <dgm:cxn modelId="{CE5010B4-3917-4DC6-BD5D-8D85D9B6E114}" type="presParOf" srcId="{C6CE3E24-EF6A-4FD3-9F27-7930B77ED558}" destId="{C8F85433-8F05-4283-8FC4-09B90DFBE5DC}" srcOrd="4" destOrd="0" presId="urn:microsoft.com/office/officeart/2005/8/layout/list1"/>
    <dgm:cxn modelId="{88DEBA18-6587-461E-84EE-94ACCF978115}" type="presParOf" srcId="{C8F85433-8F05-4283-8FC4-09B90DFBE5DC}" destId="{B81262DA-1CC9-4271-B67B-CD632C2B80D1}" srcOrd="0" destOrd="0" presId="urn:microsoft.com/office/officeart/2005/8/layout/list1"/>
    <dgm:cxn modelId="{4D2ED0B0-05B9-489F-BCFB-854EB96C50A2}" type="presParOf" srcId="{C8F85433-8F05-4283-8FC4-09B90DFBE5DC}" destId="{8D8C8586-8441-4699-8BFE-F4C7F721922C}" srcOrd="1" destOrd="0" presId="urn:microsoft.com/office/officeart/2005/8/layout/list1"/>
    <dgm:cxn modelId="{769993B3-669D-45FC-9E4F-89CFE71BB122}" type="presParOf" srcId="{C6CE3E24-EF6A-4FD3-9F27-7930B77ED558}" destId="{890FAC62-6A8A-4B2D-B8B3-8A9FB43AAD9D}" srcOrd="5" destOrd="0" presId="urn:microsoft.com/office/officeart/2005/8/layout/list1"/>
    <dgm:cxn modelId="{4A772818-07E8-4B2D-8876-464DBB6E874D}" type="presParOf" srcId="{C6CE3E24-EF6A-4FD3-9F27-7930B77ED558}" destId="{FD29B53D-C0D6-470A-9C68-CDA1305791C4}" srcOrd="6" destOrd="0" presId="urn:microsoft.com/office/officeart/2005/8/layout/list1"/>
    <dgm:cxn modelId="{028BDE64-59A0-48AB-8D3D-1B0886AB7402}" type="presParOf" srcId="{C6CE3E24-EF6A-4FD3-9F27-7930B77ED558}" destId="{D4F10679-5C75-4374-98FC-60FAA68D98C0}" srcOrd="7" destOrd="0" presId="urn:microsoft.com/office/officeart/2005/8/layout/list1"/>
    <dgm:cxn modelId="{CA959567-3B1B-4C7F-8F66-99416C55FAB0}" type="presParOf" srcId="{C6CE3E24-EF6A-4FD3-9F27-7930B77ED558}" destId="{C0B02D4D-B0D3-4047-9F92-6A4647C513E0}" srcOrd="8" destOrd="0" presId="urn:microsoft.com/office/officeart/2005/8/layout/list1"/>
    <dgm:cxn modelId="{4E0F4D63-C0BA-4EFA-893D-1AF17A40495D}" type="presParOf" srcId="{C0B02D4D-B0D3-4047-9F92-6A4647C513E0}" destId="{DCAFB69B-05B9-41D3-9A47-EE828703C9E3}" srcOrd="0" destOrd="0" presId="urn:microsoft.com/office/officeart/2005/8/layout/list1"/>
    <dgm:cxn modelId="{B597DEEB-9F44-4516-9104-330A3EC7747E}" type="presParOf" srcId="{C0B02D4D-B0D3-4047-9F92-6A4647C513E0}" destId="{89DB7811-DAA5-4F2D-8BD1-FBB41AB162ED}" srcOrd="1" destOrd="0" presId="urn:microsoft.com/office/officeart/2005/8/layout/list1"/>
    <dgm:cxn modelId="{5FFE9316-F1A0-4767-A2D1-17402DDD9443}" type="presParOf" srcId="{C6CE3E24-EF6A-4FD3-9F27-7930B77ED558}" destId="{2898071E-FF71-423B-9657-BFC477B7EA7A}" srcOrd="9" destOrd="0" presId="urn:microsoft.com/office/officeart/2005/8/layout/list1"/>
    <dgm:cxn modelId="{35E98578-C7E2-4ECB-ADA5-7C98884B3653}" type="presParOf" srcId="{C6CE3E24-EF6A-4FD3-9F27-7930B77ED558}" destId="{90CC246E-ABA9-435F-9D91-F5069475C75C}" srcOrd="10" destOrd="0" presId="urn:microsoft.com/office/officeart/2005/8/layout/list1"/>
    <dgm:cxn modelId="{7ECEFFAE-5DEE-4245-8E4D-C8836365B25D}" type="presParOf" srcId="{C6CE3E24-EF6A-4FD3-9F27-7930B77ED558}" destId="{27FFA632-F4EF-4D9C-9188-36B10FDDAE21}" srcOrd="11" destOrd="0" presId="urn:microsoft.com/office/officeart/2005/8/layout/list1"/>
    <dgm:cxn modelId="{4443F5ED-F43F-43AD-AB14-B444AF699260}" type="presParOf" srcId="{C6CE3E24-EF6A-4FD3-9F27-7930B77ED558}" destId="{C9AF1C8D-9AF8-41F3-8D8F-C655A1EBE2D2}" srcOrd="12" destOrd="0" presId="urn:microsoft.com/office/officeart/2005/8/layout/list1"/>
    <dgm:cxn modelId="{8BE66F23-730F-4B65-970D-3F4032DFCD6D}" type="presParOf" srcId="{C9AF1C8D-9AF8-41F3-8D8F-C655A1EBE2D2}" destId="{0FCCC52A-DACB-4C85-AA04-43EB296ACB07}" srcOrd="0" destOrd="0" presId="urn:microsoft.com/office/officeart/2005/8/layout/list1"/>
    <dgm:cxn modelId="{7E3708A5-5266-4FA2-97A4-A9DA4FFD87FD}" type="presParOf" srcId="{C9AF1C8D-9AF8-41F3-8D8F-C655A1EBE2D2}" destId="{34DA46FA-EE86-4A79-8BCC-2BF9705C17C5}" srcOrd="1" destOrd="0" presId="urn:microsoft.com/office/officeart/2005/8/layout/list1"/>
    <dgm:cxn modelId="{FDD92C24-BDD3-4ABA-BCB7-D60779BD450C}" type="presParOf" srcId="{C6CE3E24-EF6A-4FD3-9F27-7930B77ED558}" destId="{49FE7F59-51B6-4064-B4BD-DA2D1EA87EBE}" srcOrd="13" destOrd="0" presId="urn:microsoft.com/office/officeart/2005/8/layout/list1"/>
    <dgm:cxn modelId="{DE8D2615-AD01-4B19-858C-F3897CA6C989}" type="presParOf" srcId="{C6CE3E24-EF6A-4FD3-9F27-7930B77ED558}" destId="{460F9598-5FFF-4A3E-B4FA-19790D885D91}" srcOrd="14" destOrd="0" presId="urn:microsoft.com/office/officeart/2005/8/layout/list1"/>
    <dgm:cxn modelId="{260316B8-8B27-4DB0-9703-28AC6D3973B1}" type="presParOf" srcId="{C6CE3E24-EF6A-4FD3-9F27-7930B77ED558}" destId="{BF1D40AB-420E-49DB-A87A-7663C8DD06AC}" srcOrd="15" destOrd="0" presId="urn:microsoft.com/office/officeart/2005/8/layout/list1"/>
    <dgm:cxn modelId="{418B8356-4985-4F78-BA08-289D67C8783C}" type="presParOf" srcId="{C6CE3E24-EF6A-4FD3-9F27-7930B77ED558}" destId="{3FCDF27F-F64B-4D81-94C7-FB14A0AC4C03}" srcOrd="16" destOrd="0" presId="urn:microsoft.com/office/officeart/2005/8/layout/list1"/>
    <dgm:cxn modelId="{F4A84EF8-F1C9-441D-990C-E21146ECE982}" type="presParOf" srcId="{3FCDF27F-F64B-4D81-94C7-FB14A0AC4C03}" destId="{9A37F6E7-4908-4661-8637-9411109C2840}" srcOrd="0" destOrd="0" presId="urn:microsoft.com/office/officeart/2005/8/layout/list1"/>
    <dgm:cxn modelId="{B778B86E-FFEE-4E9F-9C2A-6906C337E0D9}" type="presParOf" srcId="{3FCDF27F-F64B-4D81-94C7-FB14A0AC4C03}" destId="{6BD8ACDD-7F0B-4FFB-9F8E-536231E97DA1}" srcOrd="1" destOrd="0" presId="urn:microsoft.com/office/officeart/2005/8/layout/list1"/>
    <dgm:cxn modelId="{477CF5FA-4C19-4624-A706-AF325C27E01E}" type="presParOf" srcId="{C6CE3E24-EF6A-4FD3-9F27-7930B77ED558}" destId="{FE7F5496-AC62-45DD-A57A-F1AAA12450D7}" srcOrd="17" destOrd="0" presId="urn:microsoft.com/office/officeart/2005/8/layout/list1"/>
    <dgm:cxn modelId="{D4D22057-65AF-43E3-BB0F-1C1B59B07073}" type="presParOf" srcId="{C6CE3E24-EF6A-4FD3-9F27-7930B77ED558}" destId="{DFADB160-0D03-4F4A-AC37-F7CDD8ECD7DF}"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3696A4-F0A5-45DA-A87E-7B305589C5B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3C3F1ECC-5D8D-4BBC-AE45-A34F91C8B988}">
      <dgm:prSet phldrT="[Text]" custT="1"/>
      <dgm:spPr/>
      <dgm:t>
        <a:bodyPr/>
        <a:lstStyle/>
        <a:p>
          <a:r>
            <a:rPr lang="en-US" sz="2000">
              <a:latin typeface="Trebuchet MS" panose="020B0603020202020204" pitchFamily="34" charset="0"/>
            </a:rPr>
            <a:t>Central Nodal Account</a:t>
          </a:r>
          <a:endParaRPr lang="en-US" sz="2000" dirty="0"/>
        </a:p>
      </dgm:t>
    </dgm:pt>
    <dgm:pt modelId="{377BDD93-3B23-49D1-A129-472AAE82246E}" type="parTrans" cxnId="{DC6C9BB4-EC2B-4549-AFE5-4ACFA8C90C12}">
      <dgm:prSet/>
      <dgm:spPr/>
      <dgm:t>
        <a:bodyPr/>
        <a:lstStyle/>
        <a:p>
          <a:endParaRPr lang="en-US"/>
        </a:p>
      </dgm:t>
    </dgm:pt>
    <dgm:pt modelId="{8E0687FE-5C40-4125-A071-C3A00DBA595C}" type="sibTrans" cxnId="{DC6C9BB4-EC2B-4549-AFE5-4ACFA8C90C12}">
      <dgm:prSet/>
      <dgm:spPr/>
      <dgm:t>
        <a:bodyPr/>
        <a:lstStyle/>
        <a:p>
          <a:endParaRPr lang="en-US"/>
        </a:p>
      </dgm:t>
    </dgm:pt>
    <dgm:pt modelId="{FA4EC8FB-EA6C-4936-8C7D-D0A3046D0DB4}">
      <dgm:prSet/>
      <dgm:spPr/>
      <dgm:t>
        <a:bodyPr/>
        <a:lstStyle/>
        <a:p>
          <a:r>
            <a:rPr lang="en-US">
              <a:latin typeface="Trebuchet MS" panose="020B0603020202020204" pitchFamily="34" charset="0"/>
            </a:rPr>
            <a:t>Balance not to exceed Rs. 250 Cr. at any time (except initially)</a:t>
          </a:r>
          <a:endParaRPr lang="en-US" dirty="0">
            <a:latin typeface="Trebuchet MS" panose="020B0603020202020204" pitchFamily="34" charset="0"/>
          </a:endParaRPr>
        </a:p>
      </dgm:t>
    </dgm:pt>
    <dgm:pt modelId="{5B8D9EFA-1E78-44E0-94D8-80B888294781}" type="parTrans" cxnId="{2137132E-398B-4F83-99AD-AB70E1132D4E}">
      <dgm:prSet/>
      <dgm:spPr/>
      <dgm:t>
        <a:bodyPr/>
        <a:lstStyle/>
        <a:p>
          <a:endParaRPr lang="en-US"/>
        </a:p>
      </dgm:t>
    </dgm:pt>
    <dgm:pt modelId="{2525038A-BF16-4490-8383-7B1F06271EF6}" type="sibTrans" cxnId="{2137132E-398B-4F83-99AD-AB70E1132D4E}">
      <dgm:prSet/>
      <dgm:spPr/>
      <dgm:t>
        <a:bodyPr/>
        <a:lstStyle/>
        <a:p>
          <a:endParaRPr lang="en-US"/>
        </a:p>
      </dgm:t>
    </dgm:pt>
    <dgm:pt modelId="{B39C235F-7CA9-4FE6-B35B-A552FA78306A}">
      <dgm:prSet/>
      <dgm:spPr/>
      <dgm:t>
        <a:bodyPr/>
        <a:lstStyle/>
        <a:p>
          <a:r>
            <a:rPr lang="en-US">
              <a:latin typeface="Trebuchet MS" panose="020B0603020202020204" pitchFamily="34" charset="0"/>
            </a:rPr>
            <a:t>PMU-MPLADS tops-up by Rs. 200 Cr. whenever balance falls below Rs. 50 Cr.</a:t>
          </a:r>
          <a:endParaRPr lang="en-US" dirty="0">
            <a:latin typeface="Trebuchet MS" panose="020B0603020202020204" pitchFamily="34" charset="0"/>
          </a:endParaRPr>
        </a:p>
      </dgm:t>
    </dgm:pt>
    <dgm:pt modelId="{F37588FB-192C-43EA-A6ED-55BEB2FE026B}" type="parTrans" cxnId="{DFC74E4F-5A9E-4A1C-868A-574DE2E345A5}">
      <dgm:prSet/>
      <dgm:spPr/>
      <dgm:t>
        <a:bodyPr/>
        <a:lstStyle/>
        <a:p>
          <a:endParaRPr lang="en-US"/>
        </a:p>
      </dgm:t>
    </dgm:pt>
    <dgm:pt modelId="{2595D320-D90B-4EDB-B8B4-F29947A5B783}" type="sibTrans" cxnId="{DFC74E4F-5A9E-4A1C-868A-574DE2E345A5}">
      <dgm:prSet/>
      <dgm:spPr/>
      <dgm:t>
        <a:bodyPr/>
        <a:lstStyle/>
        <a:p>
          <a:endParaRPr lang="en-US"/>
        </a:p>
      </dgm:t>
    </dgm:pt>
    <dgm:pt modelId="{F7089441-8C7B-4B1C-9FD8-BF4215939EC7}">
      <dgm:prSet/>
      <dgm:spPr/>
      <dgm:t>
        <a:bodyPr/>
        <a:lstStyle/>
        <a:p>
          <a:r>
            <a:rPr lang="en-US" dirty="0">
              <a:latin typeface="Trebuchet MS" panose="020B0603020202020204" pitchFamily="34" charset="0"/>
            </a:rPr>
            <a:t>Balance with CNA at end of FY</a:t>
          </a:r>
        </a:p>
      </dgm:t>
    </dgm:pt>
    <dgm:pt modelId="{3D43D1F4-4E2B-4EA0-B2A5-A487B412240D}" type="parTrans" cxnId="{84C00145-761B-4D49-9731-D0C062C94BB0}">
      <dgm:prSet/>
      <dgm:spPr/>
      <dgm:t>
        <a:bodyPr/>
        <a:lstStyle/>
        <a:p>
          <a:endParaRPr lang="en-US"/>
        </a:p>
      </dgm:t>
    </dgm:pt>
    <dgm:pt modelId="{421D92A8-3897-46AE-AF51-1EDD47EF7F24}" type="sibTrans" cxnId="{84C00145-761B-4D49-9731-D0C062C94BB0}">
      <dgm:prSet/>
      <dgm:spPr/>
      <dgm:t>
        <a:bodyPr/>
        <a:lstStyle/>
        <a:p>
          <a:endParaRPr lang="en-US"/>
        </a:p>
      </dgm:t>
    </dgm:pt>
    <dgm:pt modelId="{F7D3A15D-57D8-4133-B545-668FA6997582}">
      <dgm:prSet/>
      <dgm:spPr/>
      <dgm:t>
        <a:bodyPr/>
        <a:lstStyle/>
        <a:p>
          <a:r>
            <a:rPr lang="en-US">
              <a:latin typeface="Trebuchet MS" panose="020B0603020202020204" pitchFamily="34" charset="0"/>
            </a:rPr>
            <a:t>Not surrendered back to the CFI</a:t>
          </a:r>
          <a:endParaRPr lang="en-US" dirty="0">
            <a:latin typeface="Trebuchet MS" panose="020B0603020202020204" pitchFamily="34" charset="0"/>
          </a:endParaRPr>
        </a:p>
      </dgm:t>
    </dgm:pt>
    <dgm:pt modelId="{B7FC59D7-013C-4197-AFBD-D3581A52AC9C}" type="parTrans" cxnId="{27357067-AFEF-4341-A6DF-52B272D21910}">
      <dgm:prSet/>
      <dgm:spPr/>
      <dgm:t>
        <a:bodyPr/>
        <a:lstStyle/>
        <a:p>
          <a:endParaRPr lang="en-US"/>
        </a:p>
      </dgm:t>
    </dgm:pt>
    <dgm:pt modelId="{1A17825F-1FA9-4A64-AB3C-6BC1E436B786}" type="sibTrans" cxnId="{27357067-AFEF-4341-A6DF-52B272D21910}">
      <dgm:prSet/>
      <dgm:spPr/>
      <dgm:t>
        <a:bodyPr/>
        <a:lstStyle/>
        <a:p>
          <a:endParaRPr lang="en-US"/>
        </a:p>
      </dgm:t>
    </dgm:pt>
    <dgm:pt modelId="{6B557F1E-CFD0-4640-B057-BCAF2E127310}">
      <dgm:prSet/>
      <dgm:spPr/>
      <dgm:t>
        <a:bodyPr/>
        <a:lstStyle/>
        <a:p>
          <a:r>
            <a:rPr lang="en-US">
              <a:latin typeface="Trebuchet MS" panose="020B0603020202020204" pitchFamily="34" charset="0"/>
            </a:rPr>
            <a:t>Utilized in subsequent years</a:t>
          </a:r>
          <a:endParaRPr lang="en-US" dirty="0">
            <a:latin typeface="Trebuchet MS" panose="020B0603020202020204" pitchFamily="34" charset="0"/>
          </a:endParaRPr>
        </a:p>
      </dgm:t>
    </dgm:pt>
    <dgm:pt modelId="{F41274BF-6612-402C-9BB3-E2A65BD66BA3}" type="parTrans" cxnId="{FD07917E-33E2-4CC6-B494-22324BFD44C1}">
      <dgm:prSet/>
      <dgm:spPr/>
      <dgm:t>
        <a:bodyPr/>
        <a:lstStyle/>
        <a:p>
          <a:endParaRPr lang="en-US"/>
        </a:p>
      </dgm:t>
    </dgm:pt>
    <dgm:pt modelId="{8B5AF99F-5D1F-4D45-ABDF-BE7DFBE424C9}" type="sibTrans" cxnId="{FD07917E-33E2-4CC6-B494-22324BFD44C1}">
      <dgm:prSet/>
      <dgm:spPr/>
      <dgm:t>
        <a:bodyPr/>
        <a:lstStyle/>
        <a:p>
          <a:endParaRPr lang="en-US"/>
        </a:p>
      </dgm:t>
    </dgm:pt>
    <dgm:pt modelId="{86F295CE-502C-4008-9FFB-6EB75E523A2F}">
      <dgm:prSet/>
      <dgm:spPr/>
      <dgm:t>
        <a:bodyPr/>
        <a:lstStyle/>
        <a:p>
          <a:r>
            <a:rPr lang="en-US">
              <a:latin typeface="Trebuchet MS" panose="020B0603020202020204" pitchFamily="34" charset="0"/>
            </a:rPr>
            <a:t>Interest accrued</a:t>
          </a:r>
          <a:endParaRPr lang="en-US" dirty="0">
            <a:latin typeface="Trebuchet MS" panose="020B0603020202020204" pitchFamily="34" charset="0"/>
          </a:endParaRPr>
        </a:p>
      </dgm:t>
    </dgm:pt>
    <dgm:pt modelId="{6CF3E9C9-B080-4F83-AA89-11A93E319E23}" type="parTrans" cxnId="{FC25FBC7-7B8C-4385-B861-6AA537E4B3EC}">
      <dgm:prSet/>
      <dgm:spPr/>
      <dgm:t>
        <a:bodyPr/>
        <a:lstStyle/>
        <a:p>
          <a:endParaRPr lang="en-US"/>
        </a:p>
      </dgm:t>
    </dgm:pt>
    <dgm:pt modelId="{F380B231-A9D5-4A57-A7A1-4EC6CF4A53DD}" type="sibTrans" cxnId="{FC25FBC7-7B8C-4385-B861-6AA537E4B3EC}">
      <dgm:prSet/>
      <dgm:spPr/>
      <dgm:t>
        <a:bodyPr/>
        <a:lstStyle/>
        <a:p>
          <a:endParaRPr lang="en-US"/>
        </a:p>
      </dgm:t>
    </dgm:pt>
    <dgm:pt modelId="{55B76C7A-4D92-4D8C-A7F9-03BE3260D549}">
      <dgm:prSet/>
      <dgm:spPr/>
      <dgm:t>
        <a:bodyPr/>
        <a:lstStyle/>
        <a:p>
          <a:r>
            <a:rPr lang="en-US" dirty="0">
              <a:latin typeface="Trebuchet MS" panose="020B0603020202020204" pitchFamily="34" charset="0"/>
            </a:rPr>
            <a:t>To be distributed equally among all sitting MPs having tenure of more than 9 months</a:t>
          </a:r>
          <a:endParaRPr lang="en-US" dirty="0"/>
        </a:p>
      </dgm:t>
    </dgm:pt>
    <dgm:pt modelId="{D63D3BD3-C995-47A7-AC96-44EE48B4C2DD}" type="parTrans" cxnId="{CF19377E-015C-4900-A31C-83A666972F70}">
      <dgm:prSet/>
      <dgm:spPr/>
      <dgm:t>
        <a:bodyPr/>
        <a:lstStyle/>
        <a:p>
          <a:endParaRPr lang="en-US"/>
        </a:p>
      </dgm:t>
    </dgm:pt>
    <dgm:pt modelId="{458A2263-B56E-4BF2-B6BB-4662FED453C9}" type="sibTrans" cxnId="{CF19377E-015C-4900-A31C-83A666972F70}">
      <dgm:prSet/>
      <dgm:spPr/>
      <dgm:t>
        <a:bodyPr/>
        <a:lstStyle/>
        <a:p>
          <a:endParaRPr lang="en-US"/>
        </a:p>
      </dgm:t>
    </dgm:pt>
    <dgm:pt modelId="{C6CE3E24-EF6A-4FD3-9F27-7930B77ED558}" type="pres">
      <dgm:prSet presAssocID="{273696A4-F0A5-45DA-A87E-7B305589C5B3}" presName="linear" presStyleCnt="0">
        <dgm:presLayoutVars>
          <dgm:dir/>
          <dgm:animLvl val="lvl"/>
          <dgm:resizeHandles val="exact"/>
        </dgm:presLayoutVars>
      </dgm:prSet>
      <dgm:spPr/>
      <dgm:t>
        <a:bodyPr/>
        <a:lstStyle/>
        <a:p>
          <a:endParaRPr lang="en-US"/>
        </a:p>
      </dgm:t>
    </dgm:pt>
    <dgm:pt modelId="{8F75B7D2-BB5B-4049-9FF7-7C9BB1B86684}" type="pres">
      <dgm:prSet presAssocID="{3C3F1ECC-5D8D-4BBC-AE45-A34F91C8B988}" presName="parentLin" presStyleCnt="0"/>
      <dgm:spPr/>
    </dgm:pt>
    <dgm:pt modelId="{343201E2-107F-4FEB-BE0E-AFB7ACA65376}" type="pres">
      <dgm:prSet presAssocID="{3C3F1ECC-5D8D-4BBC-AE45-A34F91C8B988}" presName="parentLeftMargin" presStyleLbl="node1" presStyleIdx="0" presStyleCnt="3"/>
      <dgm:spPr/>
      <dgm:t>
        <a:bodyPr/>
        <a:lstStyle/>
        <a:p>
          <a:endParaRPr lang="en-US"/>
        </a:p>
      </dgm:t>
    </dgm:pt>
    <dgm:pt modelId="{F673B00E-1B4B-4413-9E5F-BDA124FF1C4C}" type="pres">
      <dgm:prSet presAssocID="{3C3F1ECC-5D8D-4BBC-AE45-A34F91C8B988}" presName="parentText" presStyleLbl="node1" presStyleIdx="0" presStyleCnt="3">
        <dgm:presLayoutVars>
          <dgm:chMax val="0"/>
          <dgm:bulletEnabled val="1"/>
        </dgm:presLayoutVars>
      </dgm:prSet>
      <dgm:spPr/>
      <dgm:t>
        <a:bodyPr/>
        <a:lstStyle/>
        <a:p>
          <a:endParaRPr lang="en-US"/>
        </a:p>
      </dgm:t>
    </dgm:pt>
    <dgm:pt modelId="{E9B1404E-E08A-4CC1-858F-DE1D178F5D96}" type="pres">
      <dgm:prSet presAssocID="{3C3F1ECC-5D8D-4BBC-AE45-A34F91C8B988}" presName="negativeSpace" presStyleCnt="0"/>
      <dgm:spPr/>
    </dgm:pt>
    <dgm:pt modelId="{B3ACF6A9-0656-4F77-9C92-B6C68E150FE6}" type="pres">
      <dgm:prSet presAssocID="{3C3F1ECC-5D8D-4BBC-AE45-A34F91C8B988}" presName="childText" presStyleLbl="conFgAcc1" presStyleIdx="0" presStyleCnt="3">
        <dgm:presLayoutVars>
          <dgm:bulletEnabled val="1"/>
        </dgm:presLayoutVars>
      </dgm:prSet>
      <dgm:spPr/>
      <dgm:t>
        <a:bodyPr/>
        <a:lstStyle/>
        <a:p>
          <a:endParaRPr lang="en-US"/>
        </a:p>
      </dgm:t>
    </dgm:pt>
    <dgm:pt modelId="{F2410890-01F9-49C0-8BDF-C995695C24DE}" type="pres">
      <dgm:prSet presAssocID="{8E0687FE-5C40-4125-A071-C3A00DBA595C}" presName="spaceBetweenRectangles" presStyleCnt="0"/>
      <dgm:spPr/>
    </dgm:pt>
    <dgm:pt modelId="{70E7AF01-7A83-4CB5-A0D4-A8EB52359A7C}" type="pres">
      <dgm:prSet presAssocID="{F7089441-8C7B-4B1C-9FD8-BF4215939EC7}" presName="parentLin" presStyleCnt="0"/>
      <dgm:spPr/>
    </dgm:pt>
    <dgm:pt modelId="{595F46B1-E7D7-4082-81BD-A8437F06A40A}" type="pres">
      <dgm:prSet presAssocID="{F7089441-8C7B-4B1C-9FD8-BF4215939EC7}" presName="parentLeftMargin" presStyleLbl="node1" presStyleIdx="0" presStyleCnt="3"/>
      <dgm:spPr/>
      <dgm:t>
        <a:bodyPr/>
        <a:lstStyle/>
        <a:p>
          <a:endParaRPr lang="en-US"/>
        </a:p>
      </dgm:t>
    </dgm:pt>
    <dgm:pt modelId="{A7C1EA1C-2889-4E7F-AA17-E807C8DB3067}" type="pres">
      <dgm:prSet presAssocID="{F7089441-8C7B-4B1C-9FD8-BF4215939EC7}" presName="parentText" presStyleLbl="node1" presStyleIdx="1" presStyleCnt="3">
        <dgm:presLayoutVars>
          <dgm:chMax val="0"/>
          <dgm:bulletEnabled val="1"/>
        </dgm:presLayoutVars>
      </dgm:prSet>
      <dgm:spPr/>
      <dgm:t>
        <a:bodyPr/>
        <a:lstStyle/>
        <a:p>
          <a:endParaRPr lang="en-US"/>
        </a:p>
      </dgm:t>
    </dgm:pt>
    <dgm:pt modelId="{DEECCCB7-AA5A-4282-9C8E-71287F4B4F41}" type="pres">
      <dgm:prSet presAssocID="{F7089441-8C7B-4B1C-9FD8-BF4215939EC7}" presName="negativeSpace" presStyleCnt="0"/>
      <dgm:spPr/>
    </dgm:pt>
    <dgm:pt modelId="{E659C173-B96A-4D75-8D00-34DE45039D3A}" type="pres">
      <dgm:prSet presAssocID="{F7089441-8C7B-4B1C-9FD8-BF4215939EC7}" presName="childText" presStyleLbl="conFgAcc1" presStyleIdx="1" presStyleCnt="3">
        <dgm:presLayoutVars>
          <dgm:bulletEnabled val="1"/>
        </dgm:presLayoutVars>
      </dgm:prSet>
      <dgm:spPr/>
      <dgm:t>
        <a:bodyPr/>
        <a:lstStyle/>
        <a:p>
          <a:endParaRPr lang="en-US"/>
        </a:p>
      </dgm:t>
    </dgm:pt>
    <dgm:pt modelId="{5C5B056A-A6DF-4301-815F-73DB78378AF7}" type="pres">
      <dgm:prSet presAssocID="{421D92A8-3897-46AE-AF51-1EDD47EF7F24}" presName="spaceBetweenRectangles" presStyleCnt="0"/>
      <dgm:spPr/>
    </dgm:pt>
    <dgm:pt modelId="{2A1F5BDE-59FB-4E09-8440-0C817A9535F4}" type="pres">
      <dgm:prSet presAssocID="{86F295CE-502C-4008-9FFB-6EB75E523A2F}" presName="parentLin" presStyleCnt="0"/>
      <dgm:spPr/>
    </dgm:pt>
    <dgm:pt modelId="{B92C68C4-9D32-44AB-B2ED-25C212C06D8C}" type="pres">
      <dgm:prSet presAssocID="{86F295CE-502C-4008-9FFB-6EB75E523A2F}" presName="parentLeftMargin" presStyleLbl="node1" presStyleIdx="1" presStyleCnt="3"/>
      <dgm:spPr/>
      <dgm:t>
        <a:bodyPr/>
        <a:lstStyle/>
        <a:p>
          <a:endParaRPr lang="en-US"/>
        </a:p>
      </dgm:t>
    </dgm:pt>
    <dgm:pt modelId="{EB0E40C5-DCB3-479C-A697-62897003D26A}" type="pres">
      <dgm:prSet presAssocID="{86F295CE-502C-4008-9FFB-6EB75E523A2F}" presName="parentText" presStyleLbl="node1" presStyleIdx="2" presStyleCnt="3">
        <dgm:presLayoutVars>
          <dgm:chMax val="0"/>
          <dgm:bulletEnabled val="1"/>
        </dgm:presLayoutVars>
      </dgm:prSet>
      <dgm:spPr/>
      <dgm:t>
        <a:bodyPr/>
        <a:lstStyle/>
        <a:p>
          <a:endParaRPr lang="en-US"/>
        </a:p>
      </dgm:t>
    </dgm:pt>
    <dgm:pt modelId="{3B03DF10-8DCC-4469-9F68-51360055D8CF}" type="pres">
      <dgm:prSet presAssocID="{86F295CE-502C-4008-9FFB-6EB75E523A2F}" presName="negativeSpace" presStyleCnt="0"/>
      <dgm:spPr/>
    </dgm:pt>
    <dgm:pt modelId="{6FF9D3B1-438D-4DD1-914A-325D492DB5EA}" type="pres">
      <dgm:prSet presAssocID="{86F295CE-502C-4008-9FFB-6EB75E523A2F}" presName="childText" presStyleLbl="conFgAcc1" presStyleIdx="2" presStyleCnt="3">
        <dgm:presLayoutVars>
          <dgm:bulletEnabled val="1"/>
        </dgm:presLayoutVars>
      </dgm:prSet>
      <dgm:spPr/>
      <dgm:t>
        <a:bodyPr/>
        <a:lstStyle/>
        <a:p>
          <a:endParaRPr lang="en-US"/>
        </a:p>
      </dgm:t>
    </dgm:pt>
  </dgm:ptLst>
  <dgm:cxnLst>
    <dgm:cxn modelId="{4EDD4EBC-7377-4716-88B7-18C9D093B0F5}" type="presOf" srcId="{F7D3A15D-57D8-4133-B545-668FA6997582}" destId="{E659C173-B96A-4D75-8D00-34DE45039D3A}" srcOrd="0" destOrd="0" presId="urn:microsoft.com/office/officeart/2005/8/layout/list1"/>
    <dgm:cxn modelId="{FD07917E-33E2-4CC6-B494-22324BFD44C1}" srcId="{F7089441-8C7B-4B1C-9FD8-BF4215939EC7}" destId="{6B557F1E-CFD0-4640-B057-BCAF2E127310}" srcOrd="1" destOrd="0" parTransId="{F41274BF-6612-402C-9BB3-E2A65BD66BA3}" sibTransId="{8B5AF99F-5D1F-4D45-ABDF-BE7DFBE424C9}"/>
    <dgm:cxn modelId="{428C737A-BAF1-40D6-84C7-2B4DAB491631}" type="presOf" srcId="{55B76C7A-4D92-4D8C-A7F9-03BE3260D549}" destId="{6FF9D3B1-438D-4DD1-914A-325D492DB5EA}" srcOrd="0" destOrd="0" presId="urn:microsoft.com/office/officeart/2005/8/layout/list1"/>
    <dgm:cxn modelId="{CF19377E-015C-4900-A31C-83A666972F70}" srcId="{86F295CE-502C-4008-9FFB-6EB75E523A2F}" destId="{55B76C7A-4D92-4D8C-A7F9-03BE3260D549}" srcOrd="0" destOrd="0" parTransId="{D63D3BD3-C995-47A7-AC96-44EE48B4C2DD}" sibTransId="{458A2263-B56E-4BF2-B6BB-4662FED453C9}"/>
    <dgm:cxn modelId="{27357067-AFEF-4341-A6DF-52B272D21910}" srcId="{F7089441-8C7B-4B1C-9FD8-BF4215939EC7}" destId="{F7D3A15D-57D8-4133-B545-668FA6997582}" srcOrd="0" destOrd="0" parTransId="{B7FC59D7-013C-4197-AFBD-D3581A52AC9C}" sibTransId="{1A17825F-1FA9-4A64-AB3C-6BC1E436B786}"/>
    <dgm:cxn modelId="{841AB8E3-20F9-4FEA-A96F-C813AEFBDDF9}" type="presOf" srcId="{86F295CE-502C-4008-9FFB-6EB75E523A2F}" destId="{EB0E40C5-DCB3-479C-A697-62897003D26A}" srcOrd="1" destOrd="0" presId="urn:microsoft.com/office/officeart/2005/8/layout/list1"/>
    <dgm:cxn modelId="{D97F6467-145F-4C4D-A940-0407D850E1E5}" type="presOf" srcId="{6B557F1E-CFD0-4640-B057-BCAF2E127310}" destId="{E659C173-B96A-4D75-8D00-34DE45039D3A}" srcOrd="0" destOrd="1" presId="urn:microsoft.com/office/officeart/2005/8/layout/list1"/>
    <dgm:cxn modelId="{DFC74E4F-5A9E-4A1C-868A-574DE2E345A5}" srcId="{3C3F1ECC-5D8D-4BBC-AE45-A34F91C8B988}" destId="{B39C235F-7CA9-4FE6-B35B-A552FA78306A}" srcOrd="1" destOrd="0" parTransId="{F37588FB-192C-43EA-A6ED-55BEB2FE026B}" sibTransId="{2595D320-D90B-4EDB-B8B4-F29947A5B783}"/>
    <dgm:cxn modelId="{04AC365A-769B-4B85-8D15-146F8A9E9AEC}" type="presOf" srcId="{F7089441-8C7B-4B1C-9FD8-BF4215939EC7}" destId="{595F46B1-E7D7-4082-81BD-A8437F06A40A}" srcOrd="0" destOrd="0" presId="urn:microsoft.com/office/officeart/2005/8/layout/list1"/>
    <dgm:cxn modelId="{DC6C9BB4-EC2B-4549-AFE5-4ACFA8C90C12}" srcId="{273696A4-F0A5-45DA-A87E-7B305589C5B3}" destId="{3C3F1ECC-5D8D-4BBC-AE45-A34F91C8B988}" srcOrd="0" destOrd="0" parTransId="{377BDD93-3B23-49D1-A129-472AAE82246E}" sibTransId="{8E0687FE-5C40-4125-A071-C3A00DBA595C}"/>
    <dgm:cxn modelId="{EBEB4244-7E36-46E7-BD68-E6A71D99B33B}" type="presOf" srcId="{B39C235F-7CA9-4FE6-B35B-A552FA78306A}" destId="{B3ACF6A9-0656-4F77-9C92-B6C68E150FE6}" srcOrd="0" destOrd="1" presId="urn:microsoft.com/office/officeart/2005/8/layout/list1"/>
    <dgm:cxn modelId="{FC25FBC7-7B8C-4385-B861-6AA537E4B3EC}" srcId="{273696A4-F0A5-45DA-A87E-7B305589C5B3}" destId="{86F295CE-502C-4008-9FFB-6EB75E523A2F}" srcOrd="2" destOrd="0" parTransId="{6CF3E9C9-B080-4F83-AA89-11A93E319E23}" sibTransId="{F380B231-A9D5-4A57-A7A1-4EC6CF4A53DD}"/>
    <dgm:cxn modelId="{84C00145-761B-4D49-9731-D0C062C94BB0}" srcId="{273696A4-F0A5-45DA-A87E-7B305589C5B3}" destId="{F7089441-8C7B-4B1C-9FD8-BF4215939EC7}" srcOrd="1" destOrd="0" parTransId="{3D43D1F4-4E2B-4EA0-B2A5-A487B412240D}" sibTransId="{421D92A8-3897-46AE-AF51-1EDD47EF7F24}"/>
    <dgm:cxn modelId="{8FB36801-BFF7-46D3-8C1D-2B5963138E96}" type="presOf" srcId="{3C3F1ECC-5D8D-4BBC-AE45-A34F91C8B988}" destId="{F673B00E-1B4B-4413-9E5F-BDA124FF1C4C}" srcOrd="1" destOrd="0" presId="urn:microsoft.com/office/officeart/2005/8/layout/list1"/>
    <dgm:cxn modelId="{2137132E-398B-4F83-99AD-AB70E1132D4E}" srcId="{3C3F1ECC-5D8D-4BBC-AE45-A34F91C8B988}" destId="{FA4EC8FB-EA6C-4936-8C7D-D0A3046D0DB4}" srcOrd="0" destOrd="0" parTransId="{5B8D9EFA-1E78-44E0-94D8-80B888294781}" sibTransId="{2525038A-BF16-4490-8383-7B1F06271EF6}"/>
    <dgm:cxn modelId="{07C7AE34-DB66-45F9-9CC7-4500415B5ABF}" type="presOf" srcId="{F7089441-8C7B-4B1C-9FD8-BF4215939EC7}" destId="{A7C1EA1C-2889-4E7F-AA17-E807C8DB3067}" srcOrd="1" destOrd="0" presId="urn:microsoft.com/office/officeart/2005/8/layout/list1"/>
    <dgm:cxn modelId="{94857224-D523-4A9D-93EB-BAFEE0995CD4}" type="presOf" srcId="{3C3F1ECC-5D8D-4BBC-AE45-A34F91C8B988}" destId="{343201E2-107F-4FEB-BE0E-AFB7ACA65376}" srcOrd="0" destOrd="0" presId="urn:microsoft.com/office/officeart/2005/8/layout/list1"/>
    <dgm:cxn modelId="{F7010691-B551-44E0-9E77-84BD8408B9EA}" type="presOf" srcId="{273696A4-F0A5-45DA-A87E-7B305589C5B3}" destId="{C6CE3E24-EF6A-4FD3-9F27-7930B77ED558}" srcOrd="0" destOrd="0" presId="urn:microsoft.com/office/officeart/2005/8/layout/list1"/>
    <dgm:cxn modelId="{8AFC5AB9-5954-4BE0-9BC3-6BE345E5B021}" type="presOf" srcId="{86F295CE-502C-4008-9FFB-6EB75E523A2F}" destId="{B92C68C4-9D32-44AB-B2ED-25C212C06D8C}" srcOrd="0" destOrd="0" presId="urn:microsoft.com/office/officeart/2005/8/layout/list1"/>
    <dgm:cxn modelId="{2F74D7D8-A58F-40CE-83D1-E09CC3575ACC}" type="presOf" srcId="{FA4EC8FB-EA6C-4936-8C7D-D0A3046D0DB4}" destId="{B3ACF6A9-0656-4F77-9C92-B6C68E150FE6}" srcOrd="0" destOrd="0" presId="urn:microsoft.com/office/officeart/2005/8/layout/list1"/>
    <dgm:cxn modelId="{F3E97FEF-AA68-4D80-955B-92236C3FBE5A}" type="presParOf" srcId="{C6CE3E24-EF6A-4FD3-9F27-7930B77ED558}" destId="{8F75B7D2-BB5B-4049-9FF7-7C9BB1B86684}" srcOrd="0" destOrd="0" presId="urn:microsoft.com/office/officeart/2005/8/layout/list1"/>
    <dgm:cxn modelId="{4FBA0328-FDCD-4684-BDAD-CE1971D1AE57}" type="presParOf" srcId="{8F75B7D2-BB5B-4049-9FF7-7C9BB1B86684}" destId="{343201E2-107F-4FEB-BE0E-AFB7ACA65376}" srcOrd="0" destOrd="0" presId="urn:microsoft.com/office/officeart/2005/8/layout/list1"/>
    <dgm:cxn modelId="{6D21AD8B-461F-4AEF-98C9-D60CA8772D5C}" type="presParOf" srcId="{8F75B7D2-BB5B-4049-9FF7-7C9BB1B86684}" destId="{F673B00E-1B4B-4413-9E5F-BDA124FF1C4C}" srcOrd="1" destOrd="0" presId="urn:microsoft.com/office/officeart/2005/8/layout/list1"/>
    <dgm:cxn modelId="{290F4B83-5CDD-41D4-9F7F-306CEE122311}" type="presParOf" srcId="{C6CE3E24-EF6A-4FD3-9F27-7930B77ED558}" destId="{E9B1404E-E08A-4CC1-858F-DE1D178F5D96}" srcOrd="1" destOrd="0" presId="urn:microsoft.com/office/officeart/2005/8/layout/list1"/>
    <dgm:cxn modelId="{FCAA07B5-5AA7-4C98-A906-B1B3208ECD99}" type="presParOf" srcId="{C6CE3E24-EF6A-4FD3-9F27-7930B77ED558}" destId="{B3ACF6A9-0656-4F77-9C92-B6C68E150FE6}" srcOrd="2" destOrd="0" presId="urn:microsoft.com/office/officeart/2005/8/layout/list1"/>
    <dgm:cxn modelId="{4ED995D7-EF73-4B25-937C-38C39DAC970B}" type="presParOf" srcId="{C6CE3E24-EF6A-4FD3-9F27-7930B77ED558}" destId="{F2410890-01F9-49C0-8BDF-C995695C24DE}" srcOrd="3" destOrd="0" presId="urn:microsoft.com/office/officeart/2005/8/layout/list1"/>
    <dgm:cxn modelId="{FB5C7CE3-9D9D-4D06-BB8F-F672B09E6A66}" type="presParOf" srcId="{C6CE3E24-EF6A-4FD3-9F27-7930B77ED558}" destId="{70E7AF01-7A83-4CB5-A0D4-A8EB52359A7C}" srcOrd="4" destOrd="0" presId="urn:microsoft.com/office/officeart/2005/8/layout/list1"/>
    <dgm:cxn modelId="{99C355A4-2F55-42E3-9508-067BFA227AEF}" type="presParOf" srcId="{70E7AF01-7A83-4CB5-A0D4-A8EB52359A7C}" destId="{595F46B1-E7D7-4082-81BD-A8437F06A40A}" srcOrd="0" destOrd="0" presId="urn:microsoft.com/office/officeart/2005/8/layout/list1"/>
    <dgm:cxn modelId="{35549A06-C4D2-4F72-80FC-B8FA3DDE7A62}" type="presParOf" srcId="{70E7AF01-7A83-4CB5-A0D4-A8EB52359A7C}" destId="{A7C1EA1C-2889-4E7F-AA17-E807C8DB3067}" srcOrd="1" destOrd="0" presId="urn:microsoft.com/office/officeart/2005/8/layout/list1"/>
    <dgm:cxn modelId="{FFDA68BC-0FAE-4327-82D3-E28D46407FE2}" type="presParOf" srcId="{C6CE3E24-EF6A-4FD3-9F27-7930B77ED558}" destId="{DEECCCB7-AA5A-4282-9C8E-71287F4B4F41}" srcOrd="5" destOrd="0" presId="urn:microsoft.com/office/officeart/2005/8/layout/list1"/>
    <dgm:cxn modelId="{B454EEEE-94DE-4754-8713-BA9B1B3498A8}" type="presParOf" srcId="{C6CE3E24-EF6A-4FD3-9F27-7930B77ED558}" destId="{E659C173-B96A-4D75-8D00-34DE45039D3A}" srcOrd="6" destOrd="0" presId="urn:microsoft.com/office/officeart/2005/8/layout/list1"/>
    <dgm:cxn modelId="{5BA0B422-16A7-4BE5-BE18-F5C70B118E77}" type="presParOf" srcId="{C6CE3E24-EF6A-4FD3-9F27-7930B77ED558}" destId="{5C5B056A-A6DF-4301-815F-73DB78378AF7}" srcOrd="7" destOrd="0" presId="urn:microsoft.com/office/officeart/2005/8/layout/list1"/>
    <dgm:cxn modelId="{FE5671D8-D160-466B-A823-2602E661AD0D}" type="presParOf" srcId="{C6CE3E24-EF6A-4FD3-9F27-7930B77ED558}" destId="{2A1F5BDE-59FB-4E09-8440-0C817A9535F4}" srcOrd="8" destOrd="0" presId="urn:microsoft.com/office/officeart/2005/8/layout/list1"/>
    <dgm:cxn modelId="{F1FAF435-0DB3-491F-86DD-39A84781E42B}" type="presParOf" srcId="{2A1F5BDE-59FB-4E09-8440-0C817A9535F4}" destId="{B92C68C4-9D32-44AB-B2ED-25C212C06D8C}" srcOrd="0" destOrd="0" presId="urn:microsoft.com/office/officeart/2005/8/layout/list1"/>
    <dgm:cxn modelId="{871EE453-E29A-40C3-AC4E-EA6253F2A4B5}" type="presParOf" srcId="{2A1F5BDE-59FB-4E09-8440-0C817A9535F4}" destId="{EB0E40C5-DCB3-479C-A697-62897003D26A}" srcOrd="1" destOrd="0" presId="urn:microsoft.com/office/officeart/2005/8/layout/list1"/>
    <dgm:cxn modelId="{A67456C8-637E-4EBA-83EC-870D5B3EDC10}" type="presParOf" srcId="{C6CE3E24-EF6A-4FD3-9F27-7930B77ED558}" destId="{3B03DF10-8DCC-4469-9F68-51360055D8CF}" srcOrd="9" destOrd="0" presId="urn:microsoft.com/office/officeart/2005/8/layout/list1"/>
    <dgm:cxn modelId="{BC8D95C9-D044-49DE-A6E9-88065E0364AA}" type="presParOf" srcId="{C6CE3E24-EF6A-4FD3-9F27-7930B77ED558}" destId="{6FF9D3B1-438D-4DD1-914A-325D492DB5EA}"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3696A4-F0A5-45DA-A87E-7B305589C5B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3C3F1ECC-5D8D-4BBC-AE45-A34F91C8B988}">
      <dgm:prSet phldrT="[Text]" custT="1"/>
      <dgm:spPr/>
      <dgm:t>
        <a:bodyPr/>
        <a:lstStyle/>
        <a:p>
          <a:r>
            <a:rPr lang="en-US" sz="2000" dirty="0">
              <a:latin typeface="Trebuchet MS" panose="020B0603020202020204" pitchFamily="34" charset="0"/>
            </a:rPr>
            <a:t>CNA will fix the drawing limits for </a:t>
          </a:r>
          <a:r>
            <a:rPr lang="en-US" sz="2000" dirty="0">
              <a:solidFill>
                <a:schemeClr val="bg1"/>
              </a:solidFill>
              <a:latin typeface="Trebuchet MS" panose="020B0603020202020204" pitchFamily="34" charset="0"/>
            </a:rPr>
            <a:t>NDAs for each MP</a:t>
          </a:r>
          <a:endParaRPr lang="en-US" sz="2000" dirty="0">
            <a:solidFill>
              <a:schemeClr val="bg1"/>
            </a:solidFill>
          </a:endParaRPr>
        </a:p>
      </dgm:t>
    </dgm:pt>
    <dgm:pt modelId="{377BDD93-3B23-49D1-A129-472AAE82246E}" type="parTrans" cxnId="{DC6C9BB4-EC2B-4549-AFE5-4ACFA8C90C12}">
      <dgm:prSet/>
      <dgm:spPr/>
      <dgm:t>
        <a:bodyPr/>
        <a:lstStyle/>
        <a:p>
          <a:endParaRPr lang="en-US"/>
        </a:p>
      </dgm:t>
    </dgm:pt>
    <dgm:pt modelId="{8E0687FE-5C40-4125-A071-C3A00DBA595C}" type="sibTrans" cxnId="{DC6C9BB4-EC2B-4549-AFE5-4ACFA8C90C12}">
      <dgm:prSet/>
      <dgm:spPr/>
      <dgm:t>
        <a:bodyPr/>
        <a:lstStyle/>
        <a:p>
          <a:endParaRPr lang="en-US"/>
        </a:p>
      </dgm:t>
    </dgm:pt>
    <dgm:pt modelId="{34F4F046-E413-4C6A-B6CE-095F7CF9CBDD}">
      <dgm:prSet/>
      <dgm:spPr/>
      <dgm:t>
        <a:bodyPr/>
        <a:lstStyle/>
        <a:p>
          <a:r>
            <a:rPr lang="en-US">
              <a:latin typeface="Trebuchet MS" panose="020B0603020202020204" pitchFamily="34" charset="0"/>
            </a:rPr>
            <a:t>at the beginning of the FY as per the entitlement of each MP</a:t>
          </a:r>
          <a:endParaRPr lang="en-US" dirty="0">
            <a:latin typeface="Trebuchet MS" panose="020B0603020202020204" pitchFamily="34" charset="0"/>
          </a:endParaRPr>
        </a:p>
      </dgm:t>
    </dgm:pt>
    <dgm:pt modelId="{61A70266-BAAE-41BB-8D1E-80A52D127717}" type="parTrans" cxnId="{CEBDB234-BF36-4CEE-B75A-936BBA506502}">
      <dgm:prSet/>
      <dgm:spPr/>
      <dgm:t>
        <a:bodyPr/>
        <a:lstStyle/>
        <a:p>
          <a:endParaRPr lang="en-US"/>
        </a:p>
      </dgm:t>
    </dgm:pt>
    <dgm:pt modelId="{C664D958-B8B4-403B-B274-F31DFAAD48D0}" type="sibTrans" cxnId="{CEBDB234-BF36-4CEE-B75A-936BBA506502}">
      <dgm:prSet/>
      <dgm:spPr/>
      <dgm:t>
        <a:bodyPr/>
        <a:lstStyle/>
        <a:p>
          <a:endParaRPr lang="en-US"/>
        </a:p>
      </dgm:t>
    </dgm:pt>
    <dgm:pt modelId="{DCBE6598-DAD0-4C39-8549-450131218C86}">
      <dgm:prSet/>
      <dgm:spPr/>
      <dgm:t>
        <a:bodyPr/>
        <a:lstStyle/>
        <a:p>
          <a:r>
            <a:rPr lang="en-US" dirty="0">
              <a:solidFill>
                <a:schemeClr val="bg1"/>
              </a:solidFill>
              <a:latin typeface="Trebuchet MS" panose="020B0603020202020204" pitchFamily="34" charset="0"/>
            </a:rPr>
            <a:t>Drawing limit of IDAs will be fixed as per the work recommendations of the MPs</a:t>
          </a:r>
        </a:p>
      </dgm:t>
    </dgm:pt>
    <dgm:pt modelId="{376C8D06-81DE-4F9E-AB26-DE685E76470E}" type="parTrans" cxnId="{ED76531E-4182-4A54-81C3-E9511EA8D0C0}">
      <dgm:prSet/>
      <dgm:spPr/>
      <dgm:t>
        <a:bodyPr/>
        <a:lstStyle/>
        <a:p>
          <a:endParaRPr lang="en-US"/>
        </a:p>
      </dgm:t>
    </dgm:pt>
    <dgm:pt modelId="{E45B2FD0-A3C6-47D6-A5B1-D23322746DDC}" type="sibTrans" cxnId="{ED76531E-4182-4A54-81C3-E9511EA8D0C0}">
      <dgm:prSet/>
      <dgm:spPr/>
      <dgm:t>
        <a:bodyPr/>
        <a:lstStyle/>
        <a:p>
          <a:endParaRPr lang="en-US"/>
        </a:p>
      </dgm:t>
    </dgm:pt>
    <dgm:pt modelId="{9D85C14E-3A63-40A9-A577-AF882AE29A62}">
      <dgm:prSet/>
      <dgm:spPr/>
      <dgm:t>
        <a:bodyPr/>
        <a:lstStyle/>
        <a:p>
          <a:r>
            <a:rPr lang="en-US" dirty="0">
              <a:solidFill>
                <a:schemeClr val="bg1"/>
              </a:solidFill>
              <a:latin typeface="Trebuchet MS" panose="020B0603020202020204" pitchFamily="34" charset="0"/>
            </a:rPr>
            <a:t>IDAs will fix drawing limits of IAs</a:t>
          </a:r>
        </a:p>
      </dgm:t>
    </dgm:pt>
    <dgm:pt modelId="{D5E9702C-7898-4BDC-9127-429E00934855}" type="parTrans" cxnId="{DF11D762-38F2-47CE-BF4F-C80987F58EC8}">
      <dgm:prSet/>
      <dgm:spPr/>
      <dgm:t>
        <a:bodyPr/>
        <a:lstStyle/>
        <a:p>
          <a:endParaRPr lang="en-US"/>
        </a:p>
      </dgm:t>
    </dgm:pt>
    <dgm:pt modelId="{3644FB26-F6C3-40AF-B0D9-2CE0E42946EA}" type="sibTrans" cxnId="{DF11D762-38F2-47CE-BF4F-C80987F58EC8}">
      <dgm:prSet/>
      <dgm:spPr/>
      <dgm:t>
        <a:bodyPr/>
        <a:lstStyle/>
        <a:p>
          <a:endParaRPr lang="en-US"/>
        </a:p>
      </dgm:t>
    </dgm:pt>
    <dgm:pt modelId="{B1F24B36-BDFE-4E27-B31F-F96A7B537D12}">
      <dgm:prSet/>
      <dgm:spPr/>
      <dgm:t>
        <a:bodyPr/>
        <a:lstStyle/>
        <a:p>
          <a:r>
            <a:rPr lang="en-US" dirty="0">
              <a:latin typeface="Trebuchet MS" panose="020B0603020202020204" pitchFamily="34" charset="0"/>
            </a:rPr>
            <a:t>Flow of funds from CNA directly to the vendors on real time basis</a:t>
          </a:r>
        </a:p>
      </dgm:t>
    </dgm:pt>
    <dgm:pt modelId="{44AD7353-6C71-4FB7-9BC1-83D8F92A906E}" type="parTrans" cxnId="{1F25BA72-C68B-4C66-B395-884B5D045D74}">
      <dgm:prSet/>
      <dgm:spPr/>
      <dgm:t>
        <a:bodyPr/>
        <a:lstStyle/>
        <a:p>
          <a:endParaRPr lang="en-US"/>
        </a:p>
      </dgm:t>
    </dgm:pt>
    <dgm:pt modelId="{57D91459-C331-4450-94EF-EFBB5C29CBB7}" type="sibTrans" cxnId="{1F25BA72-C68B-4C66-B395-884B5D045D74}">
      <dgm:prSet/>
      <dgm:spPr/>
      <dgm:t>
        <a:bodyPr/>
        <a:lstStyle/>
        <a:p>
          <a:endParaRPr lang="en-US"/>
        </a:p>
      </dgm:t>
    </dgm:pt>
    <dgm:pt modelId="{15F6DEE6-8B49-4458-8863-DCE590C92642}">
      <dgm:prSet/>
      <dgm:spPr/>
      <dgm:t>
        <a:bodyPr/>
        <a:lstStyle/>
        <a:p>
          <a:r>
            <a:rPr lang="en-US" dirty="0">
              <a:latin typeface="Trebuchet MS" panose="020B0603020202020204" pitchFamily="34" charset="0"/>
            </a:rPr>
            <a:t>Triggered when payment authorized by IAs/IDAs</a:t>
          </a:r>
        </a:p>
      </dgm:t>
    </dgm:pt>
    <dgm:pt modelId="{943A455B-9D37-4757-A837-BC917D1E0556}" type="parTrans" cxnId="{7FAF26E9-3D5B-4F36-9B99-970EA976B10B}">
      <dgm:prSet/>
      <dgm:spPr/>
      <dgm:t>
        <a:bodyPr/>
        <a:lstStyle/>
        <a:p>
          <a:endParaRPr lang="en-US"/>
        </a:p>
      </dgm:t>
    </dgm:pt>
    <dgm:pt modelId="{1CB0DE21-7F96-4BC0-BB63-29DAEA5BFE29}" type="sibTrans" cxnId="{7FAF26E9-3D5B-4F36-9B99-970EA976B10B}">
      <dgm:prSet/>
      <dgm:spPr/>
      <dgm:t>
        <a:bodyPr/>
        <a:lstStyle/>
        <a:p>
          <a:endParaRPr lang="en-US"/>
        </a:p>
      </dgm:t>
    </dgm:pt>
    <dgm:pt modelId="{1EAD97D3-FC8B-4329-9194-4E821BEFC118}">
      <dgm:prSet/>
      <dgm:spPr/>
      <dgm:t>
        <a:bodyPr/>
        <a:lstStyle/>
        <a:p>
          <a:r>
            <a:rPr lang="en-US">
              <a:latin typeface="Trebuchet MS" panose="020B0603020202020204" pitchFamily="34" charset="0"/>
            </a:rPr>
            <a:t>No parking of funds in any subsidiary accounts</a:t>
          </a:r>
          <a:endParaRPr lang="en-US" dirty="0"/>
        </a:p>
      </dgm:t>
    </dgm:pt>
    <dgm:pt modelId="{4D10C9F2-308C-430F-AB59-92C9CDAFA353}" type="parTrans" cxnId="{8A70B9AF-13B8-45B3-A5CE-A75061F090AF}">
      <dgm:prSet/>
      <dgm:spPr/>
      <dgm:t>
        <a:bodyPr/>
        <a:lstStyle/>
        <a:p>
          <a:endParaRPr lang="en-US"/>
        </a:p>
      </dgm:t>
    </dgm:pt>
    <dgm:pt modelId="{083D1363-5CF5-4BE7-B663-E8A6171B5822}" type="sibTrans" cxnId="{8A70B9AF-13B8-45B3-A5CE-A75061F090AF}">
      <dgm:prSet/>
      <dgm:spPr/>
      <dgm:t>
        <a:bodyPr/>
        <a:lstStyle/>
        <a:p>
          <a:endParaRPr lang="en-US"/>
        </a:p>
      </dgm:t>
    </dgm:pt>
    <dgm:pt modelId="{C6CE3E24-EF6A-4FD3-9F27-7930B77ED558}" type="pres">
      <dgm:prSet presAssocID="{273696A4-F0A5-45DA-A87E-7B305589C5B3}" presName="linear" presStyleCnt="0">
        <dgm:presLayoutVars>
          <dgm:dir/>
          <dgm:animLvl val="lvl"/>
          <dgm:resizeHandles val="exact"/>
        </dgm:presLayoutVars>
      </dgm:prSet>
      <dgm:spPr/>
      <dgm:t>
        <a:bodyPr/>
        <a:lstStyle/>
        <a:p>
          <a:endParaRPr lang="en-US"/>
        </a:p>
      </dgm:t>
    </dgm:pt>
    <dgm:pt modelId="{8F75B7D2-BB5B-4049-9FF7-7C9BB1B86684}" type="pres">
      <dgm:prSet presAssocID="{3C3F1ECC-5D8D-4BBC-AE45-A34F91C8B988}" presName="parentLin" presStyleCnt="0"/>
      <dgm:spPr/>
    </dgm:pt>
    <dgm:pt modelId="{343201E2-107F-4FEB-BE0E-AFB7ACA65376}" type="pres">
      <dgm:prSet presAssocID="{3C3F1ECC-5D8D-4BBC-AE45-A34F91C8B988}" presName="parentLeftMargin" presStyleLbl="node1" presStyleIdx="0" presStyleCnt="5"/>
      <dgm:spPr/>
      <dgm:t>
        <a:bodyPr/>
        <a:lstStyle/>
        <a:p>
          <a:endParaRPr lang="en-US"/>
        </a:p>
      </dgm:t>
    </dgm:pt>
    <dgm:pt modelId="{F673B00E-1B4B-4413-9E5F-BDA124FF1C4C}" type="pres">
      <dgm:prSet presAssocID="{3C3F1ECC-5D8D-4BBC-AE45-A34F91C8B988}" presName="parentText" presStyleLbl="node1" presStyleIdx="0" presStyleCnt="5">
        <dgm:presLayoutVars>
          <dgm:chMax val="0"/>
          <dgm:bulletEnabled val="1"/>
        </dgm:presLayoutVars>
      </dgm:prSet>
      <dgm:spPr/>
      <dgm:t>
        <a:bodyPr/>
        <a:lstStyle/>
        <a:p>
          <a:endParaRPr lang="en-US"/>
        </a:p>
      </dgm:t>
    </dgm:pt>
    <dgm:pt modelId="{E9B1404E-E08A-4CC1-858F-DE1D178F5D96}" type="pres">
      <dgm:prSet presAssocID="{3C3F1ECC-5D8D-4BBC-AE45-A34F91C8B988}" presName="negativeSpace" presStyleCnt="0"/>
      <dgm:spPr/>
    </dgm:pt>
    <dgm:pt modelId="{B3ACF6A9-0656-4F77-9C92-B6C68E150FE6}" type="pres">
      <dgm:prSet presAssocID="{3C3F1ECC-5D8D-4BBC-AE45-A34F91C8B988}" presName="childText" presStyleLbl="conFgAcc1" presStyleIdx="0" presStyleCnt="5">
        <dgm:presLayoutVars>
          <dgm:bulletEnabled val="1"/>
        </dgm:presLayoutVars>
      </dgm:prSet>
      <dgm:spPr/>
      <dgm:t>
        <a:bodyPr/>
        <a:lstStyle/>
        <a:p>
          <a:endParaRPr lang="en-US"/>
        </a:p>
      </dgm:t>
    </dgm:pt>
    <dgm:pt modelId="{F2410890-01F9-49C0-8BDF-C995695C24DE}" type="pres">
      <dgm:prSet presAssocID="{8E0687FE-5C40-4125-A071-C3A00DBA595C}" presName="spaceBetweenRectangles" presStyleCnt="0"/>
      <dgm:spPr/>
    </dgm:pt>
    <dgm:pt modelId="{DD0547E1-2065-4B7C-B6F6-8D5F479213D7}" type="pres">
      <dgm:prSet presAssocID="{DCBE6598-DAD0-4C39-8549-450131218C86}" presName="parentLin" presStyleCnt="0"/>
      <dgm:spPr/>
    </dgm:pt>
    <dgm:pt modelId="{C2FDEEE9-7871-4BDC-A63E-FA0E5A7787A3}" type="pres">
      <dgm:prSet presAssocID="{DCBE6598-DAD0-4C39-8549-450131218C86}" presName="parentLeftMargin" presStyleLbl="node1" presStyleIdx="0" presStyleCnt="5"/>
      <dgm:spPr/>
      <dgm:t>
        <a:bodyPr/>
        <a:lstStyle/>
        <a:p>
          <a:endParaRPr lang="en-US"/>
        </a:p>
      </dgm:t>
    </dgm:pt>
    <dgm:pt modelId="{0B40CACC-F1ED-4807-AF0A-72F31D61E051}" type="pres">
      <dgm:prSet presAssocID="{DCBE6598-DAD0-4C39-8549-450131218C86}" presName="parentText" presStyleLbl="node1" presStyleIdx="1" presStyleCnt="5">
        <dgm:presLayoutVars>
          <dgm:chMax val="0"/>
          <dgm:bulletEnabled val="1"/>
        </dgm:presLayoutVars>
      </dgm:prSet>
      <dgm:spPr/>
      <dgm:t>
        <a:bodyPr/>
        <a:lstStyle/>
        <a:p>
          <a:endParaRPr lang="en-US"/>
        </a:p>
      </dgm:t>
    </dgm:pt>
    <dgm:pt modelId="{93533361-8F36-46CA-8FDD-998E59C2738C}" type="pres">
      <dgm:prSet presAssocID="{DCBE6598-DAD0-4C39-8549-450131218C86}" presName="negativeSpace" presStyleCnt="0"/>
      <dgm:spPr/>
    </dgm:pt>
    <dgm:pt modelId="{7656D2A9-BF87-4FA0-9A05-87E33ABA715D}" type="pres">
      <dgm:prSet presAssocID="{DCBE6598-DAD0-4C39-8549-450131218C86}" presName="childText" presStyleLbl="conFgAcc1" presStyleIdx="1" presStyleCnt="5">
        <dgm:presLayoutVars>
          <dgm:bulletEnabled val="1"/>
        </dgm:presLayoutVars>
      </dgm:prSet>
      <dgm:spPr/>
    </dgm:pt>
    <dgm:pt modelId="{F925914F-625B-40FB-B1F8-F0E6B01C60E7}" type="pres">
      <dgm:prSet presAssocID="{E45B2FD0-A3C6-47D6-A5B1-D23322746DDC}" presName="spaceBetweenRectangles" presStyleCnt="0"/>
      <dgm:spPr/>
    </dgm:pt>
    <dgm:pt modelId="{6E13B2E1-C266-4F79-983A-1926D1DC99D4}" type="pres">
      <dgm:prSet presAssocID="{9D85C14E-3A63-40A9-A577-AF882AE29A62}" presName="parentLin" presStyleCnt="0"/>
      <dgm:spPr/>
    </dgm:pt>
    <dgm:pt modelId="{60AB7D31-956E-4AA5-ADF3-ED29D9B91F94}" type="pres">
      <dgm:prSet presAssocID="{9D85C14E-3A63-40A9-A577-AF882AE29A62}" presName="parentLeftMargin" presStyleLbl="node1" presStyleIdx="1" presStyleCnt="5"/>
      <dgm:spPr/>
      <dgm:t>
        <a:bodyPr/>
        <a:lstStyle/>
        <a:p>
          <a:endParaRPr lang="en-US"/>
        </a:p>
      </dgm:t>
    </dgm:pt>
    <dgm:pt modelId="{BCD3701F-9413-443C-AE52-8A825F11A315}" type="pres">
      <dgm:prSet presAssocID="{9D85C14E-3A63-40A9-A577-AF882AE29A62}" presName="parentText" presStyleLbl="node1" presStyleIdx="2" presStyleCnt="5">
        <dgm:presLayoutVars>
          <dgm:chMax val="0"/>
          <dgm:bulletEnabled val="1"/>
        </dgm:presLayoutVars>
      </dgm:prSet>
      <dgm:spPr/>
      <dgm:t>
        <a:bodyPr/>
        <a:lstStyle/>
        <a:p>
          <a:endParaRPr lang="en-US"/>
        </a:p>
      </dgm:t>
    </dgm:pt>
    <dgm:pt modelId="{297C8353-8545-4084-A810-89B61EB65C35}" type="pres">
      <dgm:prSet presAssocID="{9D85C14E-3A63-40A9-A577-AF882AE29A62}" presName="negativeSpace" presStyleCnt="0"/>
      <dgm:spPr/>
    </dgm:pt>
    <dgm:pt modelId="{7DE5F642-7D86-49D3-9433-852D8E51C098}" type="pres">
      <dgm:prSet presAssocID="{9D85C14E-3A63-40A9-A577-AF882AE29A62}" presName="childText" presStyleLbl="conFgAcc1" presStyleIdx="2" presStyleCnt="5">
        <dgm:presLayoutVars>
          <dgm:bulletEnabled val="1"/>
        </dgm:presLayoutVars>
      </dgm:prSet>
      <dgm:spPr/>
    </dgm:pt>
    <dgm:pt modelId="{2DDDDD35-6A99-4A3C-B114-FB69985A4788}" type="pres">
      <dgm:prSet presAssocID="{3644FB26-F6C3-40AF-B0D9-2CE0E42946EA}" presName="spaceBetweenRectangles" presStyleCnt="0"/>
      <dgm:spPr/>
    </dgm:pt>
    <dgm:pt modelId="{F68480B3-73C5-4B3D-A438-61A4815C8A8B}" type="pres">
      <dgm:prSet presAssocID="{B1F24B36-BDFE-4E27-B31F-F96A7B537D12}" presName="parentLin" presStyleCnt="0"/>
      <dgm:spPr/>
    </dgm:pt>
    <dgm:pt modelId="{E1BF3A21-1902-4FAD-8CBC-BC5A9EFDDDD4}" type="pres">
      <dgm:prSet presAssocID="{B1F24B36-BDFE-4E27-B31F-F96A7B537D12}" presName="parentLeftMargin" presStyleLbl="node1" presStyleIdx="2" presStyleCnt="5"/>
      <dgm:spPr/>
      <dgm:t>
        <a:bodyPr/>
        <a:lstStyle/>
        <a:p>
          <a:endParaRPr lang="en-US"/>
        </a:p>
      </dgm:t>
    </dgm:pt>
    <dgm:pt modelId="{9A2591A8-490C-4BE6-BABD-A89BBCC4C447}" type="pres">
      <dgm:prSet presAssocID="{B1F24B36-BDFE-4E27-B31F-F96A7B537D12}" presName="parentText" presStyleLbl="node1" presStyleIdx="3" presStyleCnt="5">
        <dgm:presLayoutVars>
          <dgm:chMax val="0"/>
          <dgm:bulletEnabled val="1"/>
        </dgm:presLayoutVars>
      </dgm:prSet>
      <dgm:spPr/>
      <dgm:t>
        <a:bodyPr/>
        <a:lstStyle/>
        <a:p>
          <a:endParaRPr lang="en-US"/>
        </a:p>
      </dgm:t>
    </dgm:pt>
    <dgm:pt modelId="{0F5BB825-EFCC-48A6-ADD2-33D191E09B7B}" type="pres">
      <dgm:prSet presAssocID="{B1F24B36-BDFE-4E27-B31F-F96A7B537D12}" presName="negativeSpace" presStyleCnt="0"/>
      <dgm:spPr/>
    </dgm:pt>
    <dgm:pt modelId="{5FDCAD6F-E881-441B-AD53-FD5329A5617B}" type="pres">
      <dgm:prSet presAssocID="{B1F24B36-BDFE-4E27-B31F-F96A7B537D12}" presName="childText" presStyleLbl="conFgAcc1" presStyleIdx="3" presStyleCnt="5">
        <dgm:presLayoutVars>
          <dgm:bulletEnabled val="1"/>
        </dgm:presLayoutVars>
      </dgm:prSet>
      <dgm:spPr/>
      <dgm:t>
        <a:bodyPr/>
        <a:lstStyle/>
        <a:p>
          <a:endParaRPr lang="en-US"/>
        </a:p>
      </dgm:t>
    </dgm:pt>
    <dgm:pt modelId="{93849AC3-1A63-4DA2-9C40-2825347AD043}" type="pres">
      <dgm:prSet presAssocID="{57D91459-C331-4450-94EF-EFBB5C29CBB7}" presName="spaceBetweenRectangles" presStyleCnt="0"/>
      <dgm:spPr/>
    </dgm:pt>
    <dgm:pt modelId="{DC06931E-1461-40AF-B183-8649BA8D1F72}" type="pres">
      <dgm:prSet presAssocID="{1EAD97D3-FC8B-4329-9194-4E821BEFC118}" presName="parentLin" presStyleCnt="0"/>
      <dgm:spPr/>
    </dgm:pt>
    <dgm:pt modelId="{4D440005-6B6C-4353-8C19-B728BD138227}" type="pres">
      <dgm:prSet presAssocID="{1EAD97D3-FC8B-4329-9194-4E821BEFC118}" presName="parentLeftMargin" presStyleLbl="node1" presStyleIdx="3" presStyleCnt="5"/>
      <dgm:spPr/>
      <dgm:t>
        <a:bodyPr/>
        <a:lstStyle/>
        <a:p>
          <a:endParaRPr lang="en-US"/>
        </a:p>
      </dgm:t>
    </dgm:pt>
    <dgm:pt modelId="{0EE8F891-8F78-4553-A93C-089FDCCFE5EF}" type="pres">
      <dgm:prSet presAssocID="{1EAD97D3-FC8B-4329-9194-4E821BEFC118}" presName="parentText" presStyleLbl="node1" presStyleIdx="4" presStyleCnt="5">
        <dgm:presLayoutVars>
          <dgm:chMax val="0"/>
          <dgm:bulletEnabled val="1"/>
        </dgm:presLayoutVars>
      </dgm:prSet>
      <dgm:spPr/>
      <dgm:t>
        <a:bodyPr/>
        <a:lstStyle/>
        <a:p>
          <a:endParaRPr lang="en-US"/>
        </a:p>
      </dgm:t>
    </dgm:pt>
    <dgm:pt modelId="{0FC987A5-9651-4606-B0B0-A801125D9CE8}" type="pres">
      <dgm:prSet presAssocID="{1EAD97D3-FC8B-4329-9194-4E821BEFC118}" presName="negativeSpace" presStyleCnt="0"/>
      <dgm:spPr/>
    </dgm:pt>
    <dgm:pt modelId="{6FA8C77C-EA70-4221-9E50-A5B8679A43C9}" type="pres">
      <dgm:prSet presAssocID="{1EAD97D3-FC8B-4329-9194-4E821BEFC118}" presName="childText" presStyleLbl="conFgAcc1" presStyleIdx="4" presStyleCnt="5">
        <dgm:presLayoutVars>
          <dgm:bulletEnabled val="1"/>
        </dgm:presLayoutVars>
      </dgm:prSet>
      <dgm:spPr/>
    </dgm:pt>
  </dgm:ptLst>
  <dgm:cxnLst>
    <dgm:cxn modelId="{DF11D762-38F2-47CE-BF4F-C80987F58EC8}" srcId="{273696A4-F0A5-45DA-A87E-7B305589C5B3}" destId="{9D85C14E-3A63-40A9-A577-AF882AE29A62}" srcOrd="2" destOrd="0" parTransId="{D5E9702C-7898-4BDC-9127-429E00934855}" sibTransId="{3644FB26-F6C3-40AF-B0D9-2CE0E42946EA}"/>
    <dgm:cxn modelId="{8896BD8D-1DCA-4B2F-9087-5018E3D72A45}" type="presOf" srcId="{9D85C14E-3A63-40A9-A577-AF882AE29A62}" destId="{60AB7D31-956E-4AA5-ADF3-ED29D9B91F94}" srcOrd="0" destOrd="0" presId="urn:microsoft.com/office/officeart/2005/8/layout/list1"/>
    <dgm:cxn modelId="{19B97E8C-3972-4D14-86F6-2C806045FDFD}" type="presOf" srcId="{9D85C14E-3A63-40A9-A577-AF882AE29A62}" destId="{BCD3701F-9413-443C-AE52-8A825F11A315}" srcOrd="1" destOrd="0" presId="urn:microsoft.com/office/officeart/2005/8/layout/list1"/>
    <dgm:cxn modelId="{1F25BA72-C68B-4C66-B395-884B5D045D74}" srcId="{273696A4-F0A5-45DA-A87E-7B305589C5B3}" destId="{B1F24B36-BDFE-4E27-B31F-F96A7B537D12}" srcOrd="3" destOrd="0" parTransId="{44AD7353-6C71-4FB7-9BC1-83D8F92A906E}" sibTransId="{57D91459-C331-4450-94EF-EFBB5C29CBB7}"/>
    <dgm:cxn modelId="{36617A48-FCD2-47DA-BE3A-3964D7638405}" type="presOf" srcId="{DCBE6598-DAD0-4C39-8549-450131218C86}" destId="{0B40CACC-F1ED-4807-AF0A-72F31D61E051}" srcOrd="1" destOrd="0" presId="urn:microsoft.com/office/officeart/2005/8/layout/list1"/>
    <dgm:cxn modelId="{ED76531E-4182-4A54-81C3-E9511EA8D0C0}" srcId="{273696A4-F0A5-45DA-A87E-7B305589C5B3}" destId="{DCBE6598-DAD0-4C39-8549-450131218C86}" srcOrd="1" destOrd="0" parTransId="{376C8D06-81DE-4F9E-AB26-DE685E76470E}" sibTransId="{E45B2FD0-A3C6-47D6-A5B1-D23322746DDC}"/>
    <dgm:cxn modelId="{DC6C9BB4-EC2B-4549-AFE5-4ACFA8C90C12}" srcId="{273696A4-F0A5-45DA-A87E-7B305589C5B3}" destId="{3C3F1ECC-5D8D-4BBC-AE45-A34F91C8B988}" srcOrd="0" destOrd="0" parTransId="{377BDD93-3B23-49D1-A129-472AAE82246E}" sibTransId="{8E0687FE-5C40-4125-A071-C3A00DBA595C}"/>
    <dgm:cxn modelId="{A04F4BC9-3B18-4D7A-9669-FF42F1050368}" type="presOf" srcId="{1EAD97D3-FC8B-4329-9194-4E821BEFC118}" destId="{4D440005-6B6C-4353-8C19-B728BD138227}" srcOrd="0" destOrd="0" presId="urn:microsoft.com/office/officeart/2005/8/layout/list1"/>
    <dgm:cxn modelId="{58F8D532-AF08-4944-B149-5F01E34EB4D6}" type="presOf" srcId="{34F4F046-E413-4C6A-B6CE-095F7CF9CBDD}" destId="{B3ACF6A9-0656-4F77-9C92-B6C68E150FE6}" srcOrd="0" destOrd="0" presId="urn:microsoft.com/office/officeart/2005/8/layout/list1"/>
    <dgm:cxn modelId="{7FAF26E9-3D5B-4F36-9B99-970EA976B10B}" srcId="{B1F24B36-BDFE-4E27-B31F-F96A7B537D12}" destId="{15F6DEE6-8B49-4458-8863-DCE590C92642}" srcOrd="0" destOrd="0" parTransId="{943A455B-9D37-4757-A837-BC917D1E0556}" sibTransId="{1CB0DE21-7F96-4BC0-BB63-29DAEA5BFE29}"/>
    <dgm:cxn modelId="{537B5351-3EEB-4B36-8487-C2033B3EF769}" type="presOf" srcId="{B1F24B36-BDFE-4E27-B31F-F96A7B537D12}" destId="{E1BF3A21-1902-4FAD-8CBC-BC5A9EFDDDD4}" srcOrd="0" destOrd="0" presId="urn:microsoft.com/office/officeart/2005/8/layout/list1"/>
    <dgm:cxn modelId="{8FB36801-BFF7-46D3-8C1D-2B5963138E96}" type="presOf" srcId="{3C3F1ECC-5D8D-4BBC-AE45-A34F91C8B988}" destId="{F673B00E-1B4B-4413-9E5F-BDA124FF1C4C}" srcOrd="1" destOrd="0" presId="urn:microsoft.com/office/officeart/2005/8/layout/list1"/>
    <dgm:cxn modelId="{1FE3BF21-B4B0-481C-8EB5-6F09C8754006}" type="presOf" srcId="{1EAD97D3-FC8B-4329-9194-4E821BEFC118}" destId="{0EE8F891-8F78-4553-A93C-089FDCCFE5EF}" srcOrd="1" destOrd="0" presId="urn:microsoft.com/office/officeart/2005/8/layout/list1"/>
    <dgm:cxn modelId="{94857224-D523-4A9D-93EB-BAFEE0995CD4}" type="presOf" srcId="{3C3F1ECC-5D8D-4BBC-AE45-A34F91C8B988}" destId="{343201E2-107F-4FEB-BE0E-AFB7ACA65376}" srcOrd="0" destOrd="0" presId="urn:microsoft.com/office/officeart/2005/8/layout/list1"/>
    <dgm:cxn modelId="{CEBDB234-BF36-4CEE-B75A-936BBA506502}" srcId="{3C3F1ECC-5D8D-4BBC-AE45-A34F91C8B988}" destId="{34F4F046-E413-4C6A-B6CE-095F7CF9CBDD}" srcOrd="0" destOrd="0" parTransId="{61A70266-BAAE-41BB-8D1E-80A52D127717}" sibTransId="{C664D958-B8B4-403B-B274-F31DFAAD48D0}"/>
    <dgm:cxn modelId="{B071A28C-ACEA-43FB-BA73-37EC3BA74320}" type="presOf" srcId="{B1F24B36-BDFE-4E27-B31F-F96A7B537D12}" destId="{9A2591A8-490C-4BE6-BABD-A89BBCC4C447}" srcOrd="1" destOrd="0" presId="urn:microsoft.com/office/officeart/2005/8/layout/list1"/>
    <dgm:cxn modelId="{F7010691-B551-44E0-9E77-84BD8408B9EA}" type="presOf" srcId="{273696A4-F0A5-45DA-A87E-7B305589C5B3}" destId="{C6CE3E24-EF6A-4FD3-9F27-7930B77ED558}" srcOrd="0" destOrd="0" presId="urn:microsoft.com/office/officeart/2005/8/layout/list1"/>
    <dgm:cxn modelId="{0EB00DAB-BF7F-473D-B80A-0C1658CF4ADB}" type="presOf" srcId="{15F6DEE6-8B49-4458-8863-DCE590C92642}" destId="{5FDCAD6F-E881-441B-AD53-FD5329A5617B}" srcOrd="0" destOrd="0" presId="urn:microsoft.com/office/officeart/2005/8/layout/list1"/>
    <dgm:cxn modelId="{8A70B9AF-13B8-45B3-A5CE-A75061F090AF}" srcId="{273696A4-F0A5-45DA-A87E-7B305589C5B3}" destId="{1EAD97D3-FC8B-4329-9194-4E821BEFC118}" srcOrd="4" destOrd="0" parTransId="{4D10C9F2-308C-430F-AB59-92C9CDAFA353}" sibTransId="{083D1363-5CF5-4BE7-B663-E8A6171B5822}"/>
    <dgm:cxn modelId="{E9E6CB9B-F352-4775-BADA-9461E3150DAB}" type="presOf" srcId="{DCBE6598-DAD0-4C39-8549-450131218C86}" destId="{C2FDEEE9-7871-4BDC-A63E-FA0E5A7787A3}" srcOrd="0" destOrd="0" presId="urn:microsoft.com/office/officeart/2005/8/layout/list1"/>
    <dgm:cxn modelId="{F3E97FEF-AA68-4D80-955B-92236C3FBE5A}" type="presParOf" srcId="{C6CE3E24-EF6A-4FD3-9F27-7930B77ED558}" destId="{8F75B7D2-BB5B-4049-9FF7-7C9BB1B86684}" srcOrd="0" destOrd="0" presId="urn:microsoft.com/office/officeart/2005/8/layout/list1"/>
    <dgm:cxn modelId="{4FBA0328-FDCD-4684-BDAD-CE1971D1AE57}" type="presParOf" srcId="{8F75B7D2-BB5B-4049-9FF7-7C9BB1B86684}" destId="{343201E2-107F-4FEB-BE0E-AFB7ACA65376}" srcOrd="0" destOrd="0" presId="urn:microsoft.com/office/officeart/2005/8/layout/list1"/>
    <dgm:cxn modelId="{6D21AD8B-461F-4AEF-98C9-D60CA8772D5C}" type="presParOf" srcId="{8F75B7D2-BB5B-4049-9FF7-7C9BB1B86684}" destId="{F673B00E-1B4B-4413-9E5F-BDA124FF1C4C}" srcOrd="1" destOrd="0" presId="urn:microsoft.com/office/officeart/2005/8/layout/list1"/>
    <dgm:cxn modelId="{290F4B83-5CDD-41D4-9F7F-306CEE122311}" type="presParOf" srcId="{C6CE3E24-EF6A-4FD3-9F27-7930B77ED558}" destId="{E9B1404E-E08A-4CC1-858F-DE1D178F5D96}" srcOrd="1" destOrd="0" presId="urn:microsoft.com/office/officeart/2005/8/layout/list1"/>
    <dgm:cxn modelId="{FCAA07B5-5AA7-4C98-A906-B1B3208ECD99}" type="presParOf" srcId="{C6CE3E24-EF6A-4FD3-9F27-7930B77ED558}" destId="{B3ACF6A9-0656-4F77-9C92-B6C68E150FE6}" srcOrd="2" destOrd="0" presId="urn:microsoft.com/office/officeart/2005/8/layout/list1"/>
    <dgm:cxn modelId="{4ED995D7-EF73-4B25-937C-38C39DAC970B}" type="presParOf" srcId="{C6CE3E24-EF6A-4FD3-9F27-7930B77ED558}" destId="{F2410890-01F9-49C0-8BDF-C995695C24DE}" srcOrd="3" destOrd="0" presId="urn:microsoft.com/office/officeart/2005/8/layout/list1"/>
    <dgm:cxn modelId="{21B06F04-0CA6-4031-A92E-39CA07DC559B}" type="presParOf" srcId="{C6CE3E24-EF6A-4FD3-9F27-7930B77ED558}" destId="{DD0547E1-2065-4B7C-B6F6-8D5F479213D7}" srcOrd="4" destOrd="0" presId="urn:microsoft.com/office/officeart/2005/8/layout/list1"/>
    <dgm:cxn modelId="{1A7DD51E-6A25-4BD1-BDB6-F32654C7250E}" type="presParOf" srcId="{DD0547E1-2065-4B7C-B6F6-8D5F479213D7}" destId="{C2FDEEE9-7871-4BDC-A63E-FA0E5A7787A3}" srcOrd="0" destOrd="0" presId="urn:microsoft.com/office/officeart/2005/8/layout/list1"/>
    <dgm:cxn modelId="{2314A9F3-59F0-41E0-A8ED-7D1E8D84730A}" type="presParOf" srcId="{DD0547E1-2065-4B7C-B6F6-8D5F479213D7}" destId="{0B40CACC-F1ED-4807-AF0A-72F31D61E051}" srcOrd="1" destOrd="0" presId="urn:microsoft.com/office/officeart/2005/8/layout/list1"/>
    <dgm:cxn modelId="{552AE61D-4633-4B71-9820-BD878D74DFAE}" type="presParOf" srcId="{C6CE3E24-EF6A-4FD3-9F27-7930B77ED558}" destId="{93533361-8F36-46CA-8FDD-998E59C2738C}" srcOrd="5" destOrd="0" presId="urn:microsoft.com/office/officeart/2005/8/layout/list1"/>
    <dgm:cxn modelId="{8EA6C5A5-489E-436D-8DBB-4840457B7B23}" type="presParOf" srcId="{C6CE3E24-EF6A-4FD3-9F27-7930B77ED558}" destId="{7656D2A9-BF87-4FA0-9A05-87E33ABA715D}" srcOrd="6" destOrd="0" presId="urn:microsoft.com/office/officeart/2005/8/layout/list1"/>
    <dgm:cxn modelId="{91F15C1C-40CB-4766-B3AA-60F69E9F698E}" type="presParOf" srcId="{C6CE3E24-EF6A-4FD3-9F27-7930B77ED558}" destId="{F925914F-625B-40FB-B1F8-F0E6B01C60E7}" srcOrd="7" destOrd="0" presId="urn:microsoft.com/office/officeart/2005/8/layout/list1"/>
    <dgm:cxn modelId="{269A4148-77CA-4B77-B455-182644A9447B}" type="presParOf" srcId="{C6CE3E24-EF6A-4FD3-9F27-7930B77ED558}" destId="{6E13B2E1-C266-4F79-983A-1926D1DC99D4}" srcOrd="8" destOrd="0" presId="urn:microsoft.com/office/officeart/2005/8/layout/list1"/>
    <dgm:cxn modelId="{43182748-3BC1-4A68-B13E-D6DE099B7719}" type="presParOf" srcId="{6E13B2E1-C266-4F79-983A-1926D1DC99D4}" destId="{60AB7D31-956E-4AA5-ADF3-ED29D9B91F94}" srcOrd="0" destOrd="0" presId="urn:microsoft.com/office/officeart/2005/8/layout/list1"/>
    <dgm:cxn modelId="{1D6ADA28-67C6-48A8-AA46-605F3EF43E0D}" type="presParOf" srcId="{6E13B2E1-C266-4F79-983A-1926D1DC99D4}" destId="{BCD3701F-9413-443C-AE52-8A825F11A315}" srcOrd="1" destOrd="0" presId="urn:microsoft.com/office/officeart/2005/8/layout/list1"/>
    <dgm:cxn modelId="{6D5F873F-D293-40BE-BAEE-CE70E9AE13F8}" type="presParOf" srcId="{C6CE3E24-EF6A-4FD3-9F27-7930B77ED558}" destId="{297C8353-8545-4084-A810-89B61EB65C35}" srcOrd="9" destOrd="0" presId="urn:microsoft.com/office/officeart/2005/8/layout/list1"/>
    <dgm:cxn modelId="{0189181F-1EBC-4CBA-9F53-BE43499D28B5}" type="presParOf" srcId="{C6CE3E24-EF6A-4FD3-9F27-7930B77ED558}" destId="{7DE5F642-7D86-49D3-9433-852D8E51C098}" srcOrd="10" destOrd="0" presId="urn:microsoft.com/office/officeart/2005/8/layout/list1"/>
    <dgm:cxn modelId="{13D84461-936C-4D75-99A3-C253541A4ED3}" type="presParOf" srcId="{C6CE3E24-EF6A-4FD3-9F27-7930B77ED558}" destId="{2DDDDD35-6A99-4A3C-B114-FB69985A4788}" srcOrd="11" destOrd="0" presId="urn:microsoft.com/office/officeart/2005/8/layout/list1"/>
    <dgm:cxn modelId="{46DE4174-FE1B-4ABA-8A35-109AEF5D4A09}" type="presParOf" srcId="{C6CE3E24-EF6A-4FD3-9F27-7930B77ED558}" destId="{F68480B3-73C5-4B3D-A438-61A4815C8A8B}" srcOrd="12" destOrd="0" presId="urn:microsoft.com/office/officeart/2005/8/layout/list1"/>
    <dgm:cxn modelId="{4E0114ED-9FC4-4528-8CD1-63741AF0E53D}" type="presParOf" srcId="{F68480B3-73C5-4B3D-A438-61A4815C8A8B}" destId="{E1BF3A21-1902-4FAD-8CBC-BC5A9EFDDDD4}" srcOrd="0" destOrd="0" presId="urn:microsoft.com/office/officeart/2005/8/layout/list1"/>
    <dgm:cxn modelId="{10D1EE1B-3644-463F-848A-9E8EAA835B2B}" type="presParOf" srcId="{F68480B3-73C5-4B3D-A438-61A4815C8A8B}" destId="{9A2591A8-490C-4BE6-BABD-A89BBCC4C447}" srcOrd="1" destOrd="0" presId="urn:microsoft.com/office/officeart/2005/8/layout/list1"/>
    <dgm:cxn modelId="{F1F01490-BCF2-4028-BD37-98266CCB4666}" type="presParOf" srcId="{C6CE3E24-EF6A-4FD3-9F27-7930B77ED558}" destId="{0F5BB825-EFCC-48A6-ADD2-33D191E09B7B}" srcOrd="13" destOrd="0" presId="urn:microsoft.com/office/officeart/2005/8/layout/list1"/>
    <dgm:cxn modelId="{BFC78630-00FE-4C14-96F5-DD01662845AD}" type="presParOf" srcId="{C6CE3E24-EF6A-4FD3-9F27-7930B77ED558}" destId="{5FDCAD6F-E881-441B-AD53-FD5329A5617B}" srcOrd="14" destOrd="0" presId="urn:microsoft.com/office/officeart/2005/8/layout/list1"/>
    <dgm:cxn modelId="{C442F1C0-3A2F-49BC-A09A-C19A2BB5B293}" type="presParOf" srcId="{C6CE3E24-EF6A-4FD3-9F27-7930B77ED558}" destId="{93849AC3-1A63-4DA2-9C40-2825347AD043}" srcOrd="15" destOrd="0" presId="urn:microsoft.com/office/officeart/2005/8/layout/list1"/>
    <dgm:cxn modelId="{2653A830-A480-425F-A9A7-23CEB99E4D2A}" type="presParOf" srcId="{C6CE3E24-EF6A-4FD3-9F27-7930B77ED558}" destId="{DC06931E-1461-40AF-B183-8649BA8D1F72}" srcOrd="16" destOrd="0" presId="urn:microsoft.com/office/officeart/2005/8/layout/list1"/>
    <dgm:cxn modelId="{2EFC4817-C82B-4FBB-910C-080DCF19D03D}" type="presParOf" srcId="{DC06931E-1461-40AF-B183-8649BA8D1F72}" destId="{4D440005-6B6C-4353-8C19-B728BD138227}" srcOrd="0" destOrd="0" presId="urn:microsoft.com/office/officeart/2005/8/layout/list1"/>
    <dgm:cxn modelId="{EEBF091A-8955-4323-A24E-A07CF5276A51}" type="presParOf" srcId="{DC06931E-1461-40AF-B183-8649BA8D1F72}" destId="{0EE8F891-8F78-4553-A93C-089FDCCFE5EF}" srcOrd="1" destOrd="0" presId="urn:microsoft.com/office/officeart/2005/8/layout/list1"/>
    <dgm:cxn modelId="{8842F06A-736D-4A0F-808D-FFF96C263C71}" type="presParOf" srcId="{C6CE3E24-EF6A-4FD3-9F27-7930B77ED558}" destId="{0FC987A5-9651-4606-B0B0-A801125D9CE8}" srcOrd="17" destOrd="0" presId="urn:microsoft.com/office/officeart/2005/8/layout/list1"/>
    <dgm:cxn modelId="{4C43E5A6-5142-4C4A-A9AC-862823D8CE98}" type="presParOf" srcId="{C6CE3E24-EF6A-4FD3-9F27-7930B77ED558}" destId="{6FA8C77C-EA70-4221-9E50-A5B8679A43C9}"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BC05A5-2421-A341-90C1-BB3F9D8E30E1}" type="doc">
      <dgm:prSet loTypeId="urn:microsoft.com/office/officeart/2008/layout/HalfCircleOrganizationChart" loCatId="" qsTypeId="urn:microsoft.com/office/officeart/2005/8/quickstyle/simple1" qsCatId="simple" csTypeId="urn:microsoft.com/office/officeart/2005/8/colors/accent1_2" csCatId="accent1" phldr="1"/>
      <dgm:spPr/>
      <dgm:t>
        <a:bodyPr/>
        <a:lstStyle/>
        <a:p>
          <a:endParaRPr lang="en-GB"/>
        </a:p>
      </dgm:t>
    </dgm:pt>
    <dgm:pt modelId="{81BCAFE0-E777-214A-A0D1-BE83CFD625FD}">
      <dgm:prSet phldrT="[Text]"/>
      <dgm:spPr/>
      <dgm:t>
        <a:bodyPr/>
        <a:lstStyle/>
        <a:p>
          <a:r>
            <a:rPr lang="en-GB" dirty="0">
              <a:solidFill>
                <a:srgbClr val="C00000"/>
              </a:solidFill>
            </a:rPr>
            <a:t>CNA</a:t>
          </a:r>
        </a:p>
      </dgm:t>
    </dgm:pt>
    <dgm:pt modelId="{2C3CAE97-31CB-E84C-B95D-54ABA5E8DED8}" type="parTrans" cxnId="{48E86B75-4FBC-554B-A2D4-EEE0CCA041E6}">
      <dgm:prSet/>
      <dgm:spPr/>
      <dgm:t>
        <a:bodyPr/>
        <a:lstStyle/>
        <a:p>
          <a:endParaRPr lang="en-GB"/>
        </a:p>
      </dgm:t>
    </dgm:pt>
    <dgm:pt modelId="{2B7BDA05-C3B1-E54B-AA51-E976CD5AC365}" type="sibTrans" cxnId="{48E86B75-4FBC-554B-A2D4-EEE0CCA041E6}">
      <dgm:prSet/>
      <dgm:spPr/>
      <dgm:t>
        <a:bodyPr/>
        <a:lstStyle/>
        <a:p>
          <a:endParaRPr lang="en-GB"/>
        </a:p>
      </dgm:t>
    </dgm:pt>
    <dgm:pt modelId="{B5695964-F534-1145-93C8-BF705F585526}" type="asst">
      <dgm:prSet phldrT="[Text]"/>
      <dgm:spPr/>
      <dgm:t>
        <a:bodyPr/>
        <a:lstStyle/>
        <a:p>
          <a:r>
            <a:rPr lang="en-GB" dirty="0">
              <a:solidFill>
                <a:srgbClr val="00B050"/>
              </a:solidFill>
            </a:rPr>
            <a:t>SNA</a:t>
          </a:r>
        </a:p>
      </dgm:t>
    </dgm:pt>
    <dgm:pt modelId="{9144DD64-46A5-2948-BFDC-F06FC218DBA1}" type="parTrans" cxnId="{5C4CFE1F-A4CD-DD4B-9984-6384312C7791}">
      <dgm:prSet/>
      <dgm:spPr/>
      <dgm:t>
        <a:bodyPr/>
        <a:lstStyle/>
        <a:p>
          <a:endParaRPr lang="en-GB"/>
        </a:p>
      </dgm:t>
    </dgm:pt>
    <dgm:pt modelId="{203F44C1-F69B-0C4E-8AE3-B196386D4961}" type="sibTrans" cxnId="{5C4CFE1F-A4CD-DD4B-9984-6384312C7791}">
      <dgm:prSet/>
      <dgm:spPr/>
      <dgm:t>
        <a:bodyPr/>
        <a:lstStyle/>
        <a:p>
          <a:endParaRPr lang="en-GB"/>
        </a:p>
      </dgm:t>
    </dgm:pt>
    <dgm:pt modelId="{BD525603-CAAE-574D-98F2-2A806690AAA9}">
      <dgm:prSet phldrT="[Text]"/>
      <dgm:spPr/>
      <dgm:t>
        <a:bodyPr/>
        <a:lstStyle/>
        <a:p>
          <a:r>
            <a:rPr lang="en-GB" dirty="0">
              <a:solidFill>
                <a:srgbClr val="00B050"/>
              </a:solidFill>
            </a:rPr>
            <a:t>NDA 1</a:t>
          </a:r>
        </a:p>
      </dgm:t>
    </dgm:pt>
    <dgm:pt modelId="{07B8889A-1131-CE4C-9E02-DCDE73CAA454}" type="parTrans" cxnId="{51B40E47-E812-DC40-80C2-AE7625F3C42C}">
      <dgm:prSet/>
      <dgm:spPr/>
      <dgm:t>
        <a:bodyPr/>
        <a:lstStyle/>
        <a:p>
          <a:endParaRPr lang="en-GB"/>
        </a:p>
      </dgm:t>
    </dgm:pt>
    <dgm:pt modelId="{FFE8FE7A-C3F5-C948-B9D3-3B40B1911B5D}" type="sibTrans" cxnId="{51B40E47-E812-DC40-80C2-AE7625F3C42C}">
      <dgm:prSet/>
      <dgm:spPr/>
      <dgm:t>
        <a:bodyPr/>
        <a:lstStyle/>
        <a:p>
          <a:endParaRPr lang="en-GB"/>
        </a:p>
      </dgm:t>
    </dgm:pt>
    <dgm:pt modelId="{DFA121CE-A4B2-0740-BEC9-68D583AAD832}">
      <dgm:prSet phldrT="[Text]"/>
      <dgm:spPr/>
      <dgm:t>
        <a:bodyPr/>
        <a:lstStyle/>
        <a:p>
          <a:r>
            <a:rPr lang="en-GB" dirty="0">
              <a:solidFill>
                <a:srgbClr val="00B050"/>
              </a:solidFill>
            </a:rPr>
            <a:t>NDA 2</a:t>
          </a:r>
        </a:p>
      </dgm:t>
    </dgm:pt>
    <dgm:pt modelId="{2416E537-6AB4-2F4B-8308-A7B2ADC41841}" type="parTrans" cxnId="{E0CBE01B-A58B-624D-BD2B-3D076DFB6B7C}">
      <dgm:prSet/>
      <dgm:spPr/>
      <dgm:t>
        <a:bodyPr/>
        <a:lstStyle/>
        <a:p>
          <a:endParaRPr lang="en-GB"/>
        </a:p>
      </dgm:t>
    </dgm:pt>
    <dgm:pt modelId="{9EF12900-F266-DF4B-BBB9-20DB9749B2A2}" type="sibTrans" cxnId="{E0CBE01B-A58B-624D-BD2B-3D076DFB6B7C}">
      <dgm:prSet/>
      <dgm:spPr/>
      <dgm:t>
        <a:bodyPr/>
        <a:lstStyle/>
        <a:p>
          <a:endParaRPr lang="en-GB"/>
        </a:p>
      </dgm:t>
    </dgm:pt>
    <dgm:pt modelId="{DA58569D-4EE9-784A-A180-2632D0A97C30}">
      <dgm:prSet phldrT="[Text]"/>
      <dgm:spPr/>
      <dgm:t>
        <a:bodyPr/>
        <a:lstStyle/>
        <a:p>
          <a:r>
            <a:rPr lang="en-GB" dirty="0">
              <a:solidFill>
                <a:srgbClr val="00B050"/>
              </a:solidFill>
            </a:rPr>
            <a:t>NDA 3</a:t>
          </a:r>
        </a:p>
      </dgm:t>
    </dgm:pt>
    <dgm:pt modelId="{2C7EE50B-CAE6-AB46-8AFC-78DE40553018}" type="parTrans" cxnId="{ED233E7C-2BF3-4948-B854-2D99B0E3CB6C}">
      <dgm:prSet/>
      <dgm:spPr/>
      <dgm:t>
        <a:bodyPr/>
        <a:lstStyle/>
        <a:p>
          <a:endParaRPr lang="en-GB"/>
        </a:p>
      </dgm:t>
    </dgm:pt>
    <dgm:pt modelId="{030717DE-6240-7849-8B0B-D90DCAE2BB45}" type="sibTrans" cxnId="{ED233E7C-2BF3-4948-B854-2D99B0E3CB6C}">
      <dgm:prSet/>
      <dgm:spPr/>
      <dgm:t>
        <a:bodyPr/>
        <a:lstStyle/>
        <a:p>
          <a:endParaRPr lang="en-GB"/>
        </a:p>
      </dgm:t>
    </dgm:pt>
    <dgm:pt modelId="{27ACB393-1BEC-664C-AD09-6F859DEDFC72}">
      <dgm:prSet/>
      <dgm:spPr/>
      <dgm:t>
        <a:bodyPr/>
        <a:lstStyle/>
        <a:p>
          <a:r>
            <a:rPr lang="en-GB" dirty="0">
              <a:solidFill>
                <a:srgbClr val="00B050"/>
              </a:solidFill>
            </a:rPr>
            <a:t>IDA1</a:t>
          </a:r>
        </a:p>
      </dgm:t>
    </dgm:pt>
    <dgm:pt modelId="{385393C1-86DC-6047-86F5-B39190679E6B}" type="parTrans" cxnId="{E1DF487E-F39D-5F47-8BC4-A6FCC38653BD}">
      <dgm:prSet/>
      <dgm:spPr/>
      <dgm:t>
        <a:bodyPr/>
        <a:lstStyle/>
        <a:p>
          <a:endParaRPr lang="en-GB"/>
        </a:p>
      </dgm:t>
    </dgm:pt>
    <dgm:pt modelId="{3ACAD069-9F6C-CF40-A054-457A5A2549C7}" type="sibTrans" cxnId="{E1DF487E-F39D-5F47-8BC4-A6FCC38653BD}">
      <dgm:prSet/>
      <dgm:spPr/>
      <dgm:t>
        <a:bodyPr/>
        <a:lstStyle/>
        <a:p>
          <a:endParaRPr lang="en-GB"/>
        </a:p>
      </dgm:t>
    </dgm:pt>
    <dgm:pt modelId="{F4702B9B-0A5D-5E41-913A-D7FF021F91B7}">
      <dgm:prSet/>
      <dgm:spPr/>
      <dgm:t>
        <a:bodyPr/>
        <a:lstStyle/>
        <a:p>
          <a:r>
            <a:rPr lang="en-GB" dirty="0">
              <a:solidFill>
                <a:srgbClr val="00B050"/>
              </a:solidFill>
            </a:rPr>
            <a:t>IA1</a:t>
          </a:r>
        </a:p>
      </dgm:t>
    </dgm:pt>
    <dgm:pt modelId="{BE8AA6A4-6A4C-B442-931B-9DE047E2829A}" type="parTrans" cxnId="{BAC98EE4-A169-9646-AA61-2812891C209C}">
      <dgm:prSet/>
      <dgm:spPr/>
      <dgm:t>
        <a:bodyPr/>
        <a:lstStyle/>
        <a:p>
          <a:endParaRPr lang="en-GB"/>
        </a:p>
      </dgm:t>
    </dgm:pt>
    <dgm:pt modelId="{6B18B310-4547-B449-9AC8-C5389FCD83C4}" type="sibTrans" cxnId="{BAC98EE4-A169-9646-AA61-2812891C209C}">
      <dgm:prSet/>
      <dgm:spPr/>
      <dgm:t>
        <a:bodyPr/>
        <a:lstStyle/>
        <a:p>
          <a:endParaRPr lang="en-GB"/>
        </a:p>
      </dgm:t>
    </dgm:pt>
    <dgm:pt modelId="{E46A63CE-3E43-6D43-B645-0EBDCE1B58A2}">
      <dgm:prSet/>
      <dgm:spPr/>
      <dgm:t>
        <a:bodyPr/>
        <a:lstStyle/>
        <a:p>
          <a:r>
            <a:rPr lang="en-GB" dirty="0">
              <a:solidFill>
                <a:srgbClr val="00B050"/>
              </a:solidFill>
            </a:rPr>
            <a:t>IDA2 </a:t>
          </a:r>
        </a:p>
      </dgm:t>
    </dgm:pt>
    <dgm:pt modelId="{092EE861-0990-334C-86C0-DE5C0A643D7D}" type="parTrans" cxnId="{73565E8A-E4E3-5B40-B7DD-80A0B74887CF}">
      <dgm:prSet/>
      <dgm:spPr/>
      <dgm:t>
        <a:bodyPr/>
        <a:lstStyle/>
        <a:p>
          <a:endParaRPr lang="en-GB"/>
        </a:p>
      </dgm:t>
    </dgm:pt>
    <dgm:pt modelId="{83C1ECC6-8BAC-4E45-99FE-D7E9871F86BE}" type="sibTrans" cxnId="{73565E8A-E4E3-5B40-B7DD-80A0B74887CF}">
      <dgm:prSet/>
      <dgm:spPr/>
      <dgm:t>
        <a:bodyPr/>
        <a:lstStyle/>
        <a:p>
          <a:endParaRPr lang="en-GB"/>
        </a:p>
      </dgm:t>
    </dgm:pt>
    <dgm:pt modelId="{891CE269-FEA2-6641-A17A-E1BA86BB6F95}">
      <dgm:prSet/>
      <dgm:spPr/>
      <dgm:t>
        <a:bodyPr/>
        <a:lstStyle/>
        <a:p>
          <a:r>
            <a:rPr lang="en-GB" dirty="0">
              <a:solidFill>
                <a:srgbClr val="C00000"/>
              </a:solidFill>
            </a:rPr>
            <a:t>Vendor</a:t>
          </a:r>
        </a:p>
      </dgm:t>
    </dgm:pt>
    <dgm:pt modelId="{167ED0EA-5498-8A4F-B82F-5D1A6A08B47D}" type="parTrans" cxnId="{209510B6-7736-9741-B8EC-009FDD32D6A3}">
      <dgm:prSet/>
      <dgm:spPr/>
      <dgm:t>
        <a:bodyPr/>
        <a:lstStyle/>
        <a:p>
          <a:endParaRPr lang="en-GB"/>
        </a:p>
      </dgm:t>
    </dgm:pt>
    <dgm:pt modelId="{CACF8473-0005-AE47-8F3E-274EE21A501D}" type="sibTrans" cxnId="{209510B6-7736-9741-B8EC-009FDD32D6A3}">
      <dgm:prSet/>
      <dgm:spPr/>
      <dgm:t>
        <a:bodyPr/>
        <a:lstStyle/>
        <a:p>
          <a:endParaRPr lang="en-GB"/>
        </a:p>
      </dgm:t>
    </dgm:pt>
    <dgm:pt modelId="{29CE119F-4FEA-9049-AF82-36BD1949B2E5}">
      <dgm:prSet/>
      <dgm:spPr/>
      <dgm:t>
        <a:bodyPr/>
        <a:lstStyle/>
        <a:p>
          <a:r>
            <a:rPr lang="en-GB" dirty="0">
              <a:solidFill>
                <a:srgbClr val="00B050"/>
              </a:solidFill>
            </a:rPr>
            <a:t>IA2</a:t>
          </a:r>
        </a:p>
      </dgm:t>
    </dgm:pt>
    <dgm:pt modelId="{2378A18A-58A4-0741-B868-330A08F935BF}" type="parTrans" cxnId="{C39AB8AB-A63D-474E-9015-C9745B9D00A8}">
      <dgm:prSet/>
      <dgm:spPr/>
      <dgm:t>
        <a:bodyPr/>
        <a:lstStyle/>
        <a:p>
          <a:endParaRPr lang="en-GB"/>
        </a:p>
      </dgm:t>
    </dgm:pt>
    <dgm:pt modelId="{F06A7568-9DC9-0A41-A4C6-90399DEAC411}" type="sibTrans" cxnId="{C39AB8AB-A63D-474E-9015-C9745B9D00A8}">
      <dgm:prSet/>
      <dgm:spPr/>
      <dgm:t>
        <a:bodyPr/>
        <a:lstStyle/>
        <a:p>
          <a:endParaRPr lang="en-GB"/>
        </a:p>
      </dgm:t>
    </dgm:pt>
    <dgm:pt modelId="{F704F0E6-33B5-324A-B9AE-BFD68CCC0054}" type="pres">
      <dgm:prSet presAssocID="{29BC05A5-2421-A341-90C1-BB3F9D8E30E1}" presName="Name0" presStyleCnt="0">
        <dgm:presLayoutVars>
          <dgm:orgChart val="1"/>
          <dgm:chPref val="1"/>
          <dgm:dir/>
          <dgm:animOne val="branch"/>
          <dgm:animLvl val="lvl"/>
          <dgm:resizeHandles/>
        </dgm:presLayoutVars>
      </dgm:prSet>
      <dgm:spPr/>
      <dgm:t>
        <a:bodyPr/>
        <a:lstStyle/>
        <a:p>
          <a:endParaRPr lang="en-US"/>
        </a:p>
      </dgm:t>
    </dgm:pt>
    <dgm:pt modelId="{BF7F3F78-5A7C-E849-9A00-8A70EFD8F25C}" type="pres">
      <dgm:prSet presAssocID="{81BCAFE0-E777-214A-A0D1-BE83CFD625FD}" presName="hierRoot1" presStyleCnt="0">
        <dgm:presLayoutVars>
          <dgm:hierBranch val="init"/>
        </dgm:presLayoutVars>
      </dgm:prSet>
      <dgm:spPr/>
    </dgm:pt>
    <dgm:pt modelId="{5E6B5E67-737C-9749-A319-7054CAC1E60B}" type="pres">
      <dgm:prSet presAssocID="{81BCAFE0-E777-214A-A0D1-BE83CFD625FD}" presName="rootComposite1" presStyleCnt="0"/>
      <dgm:spPr/>
    </dgm:pt>
    <dgm:pt modelId="{07F9B5EF-4D79-C642-8157-6B402029688E}" type="pres">
      <dgm:prSet presAssocID="{81BCAFE0-E777-214A-A0D1-BE83CFD625FD}" presName="rootText1" presStyleLbl="alignAcc1" presStyleIdx="0" presStyleCnt="0">
        <dgm:presLayoutVars>
          <dgm:chPref val="3"/>
        </dgm:presLayoutVars>
      </dgm:prSet>
      <dgm:spPr/>
      <dgm:t>
        <a:bodyPr/>
        <a:lstStyle/>
        <a:p>
          <a:endParaRPr lang="en-US"/>
        </a:p>
      </dgm:t>
    </dgm:pt>
    <dgm:pt modelId="{51AB5343-16FF-3A47-89EA-42655AF25038}" type="pres">
      <dgm:prSet presAssocID="{81BCAFE0-E777-214A-A0D1-BE83CFD625FD}" presName="topArc1" presStyleLbl="parChTrans1D1" presStyleIdx="0" presStyleCnt="20"/>
      <dgm:spPr/>
    </dgm:pt>
    <dgm:pt modelId="{BF3F0A33-5D4F-EF40-AA00-8A14C5ACA1D9}" type="pres">
      <dgm:prSet presAssocID="{81BCAFE0-E777-214A-A0D1-BE83CFD625FD}" presName="bottomArc1" presStyleLbl="parChTrans1D1" presStyleIdx="1" presStyleCnt="20"/>
      <dgm:spPr/>
    </dgm:pt>
    <dgm:pt modelId="{60332516-6504-DF4E-ACCE-99E6F0F332B4}" type="pres">
      <dgm:prSet presAssocID="{81BCAFE0-E777-214A-A0D1-BE83CFD625FD}" presName="topConnNode1" presStyleLbl="node1" presStyleIdx="0" presStyleCnt="0"/>
      <dgm:spPr/>
      <dgm:t>
        <a:bodyPr/>
        <a:lstStyle/>
        <a:p>
          <a:endParaRPr lang="en-US"/>
        </a:p>
      </dgm:t>
    </dgm:pt>
    <dgm:pt modelId="{DF62042A-549F-5E42-B711-2086A4B81587}" type="pres">
      <dgm:prSet presAssocID="{81BCAFE0-E777-214A-A0D1-BE83CFD625FD}" presName="hierChild2" presStyleCnt="0"/>
      <dgm:spPr/>
    </dgm:pt>
    <dgm:pt modelId="{2820F33F-6D46-B94B-A14F-8FD9DD78B76C}" type="pres">
      <dgm:prSet presAssocID="{07B8889A-1131-CE4C-9E02-DCDE73CAA454}" presName="Name28" presStyleLbl="parChTrans1D2" presStyleIdx="0" presStyleCnt="4"/>
      <dgm:spPr/>
      <dgm:t>
        <a:bodyPr/>
        <a:lstStyle/>
        <a:p>
          <a:endParaRPr lang="en-US"/>
        </a:p>
      </dgm:t>
    </dgm:pt>
    <dgm:pt modelId="{E7A523E7-5DEC-004A-A0A3-FEC4B4165464}" type="pres">
      <dgm:prSet presAssocID="{BD525603-CAAE-574D-98F2-2A806690AAA9}" presName="hierRoot2" presStyleCnt="0">
        <dgm:presLayoutVars>
          <dgm:hierBranch val="init"/>
        </dgm:presLayoutVars>
      </dgm:prSet>
      <dgm:spPr/>
    </dgm:pt>
    <dgm:pt modelId="{05FC906D-FA95-D54C-8BF1-D019F41F08F9}" type="pres">
      <dgm:prSet presAssocID="{BD525603-CAAE-574D-98F2-2A806690AAA9}" presName="rootComposite2" presStyleCnt="0"/>
      <dgm:spPr/>
    </dgm:pt>
    <dgm:pt modelId="{0763B425-A62B-E149-8207-C522AD21C83B}" type="pres">
      <dgm:prSet presAssocID="{BD525603-CAAE-574D-98F2-2A806690AAA9}" presName="rootText2" presStyleLbl="alignAcc1" presStyleIdx="0" presStyleCnt="0">
        <dgm:presLayoutVars>
          <dgm:chPref val="3"/>
        </dgm:presLayoutVars>
      </dgm:prSet>
      <dgm:spPr/>
      <dgm:t>
        <a:bodyPr/>
        <a:lstStyle/>
        <a:p>
          <a:endParaRPr lang="en-US"/>
        </a:p>
      </dgm:t>
    </dgm:pt>
    <dgm:pt modelId="{52F7C722-9EF2-994C-9CBB-7765E4C9B3DE}" type="pres">
      <dgm:prSet presAssocID="{BD525603-CAAE-574D-98F2-2A806690AAA9}" presName="topArc2" presStyleLbl="parChTrans1D1" presStyleIdx="2" presStyleCnt="20"/>
      <dgm:spPr/>
    </dgm:pt>
    <dgm:pt modelId="{FDDA4649-BE21-CF4E-9CA3-8B600E17D530}" type="pres">
      <dgm:prSet presAssocID="{BD525603-CAAE-574D-98F2-2A806690AAA9}" presName="bottomArc2" presStyleLbl="parChTrans1D1" presStyleIdx="3" presStyleCnt="20"/>
      <dgm:spPr/>
    </dgm:pt>
    <dgm:pt modelId="{9B202673-1C24-4B42-8787-D40A186A221C}" type="pres">
      <dgm:prSet presAssocID="{BD525603-CAAE-574D-98F2-2A806690AAA9}" presName="topConnNode2" presStyleLbl="node2" presStyleIdx="0" presStyleCnt="0"/>
      <dgm:spPr/>
      <dgm:t>
        <a:bodyPr/>
        <a:lstStyle/>
        <a:p>
          <a:endParaRPr lang="en-US"/>
        </a:p>
      </dgm:t>
    </dgm:pt>
    <dgm:pt modelId="{C30F023F-F1A8-BB48-A162-43CFDD766962}" type="pres">
      <dgm:prSet presAssocID="{BD525603-CAAE-574D-98F2-2A806690AAA9}" presName="hierChild4" presStyleCnt="0"/>
      <dgm:spPr/>
    </dgm:pt>
    <dgm:pt modelId="{750D85CD-7889-274B-886A-79D2139AA1F2}" type="pres">
      <dgm:prSet presAssocID="{385393C1-86DC-6047-86F5-B39190679E6B}" presName="Name28" presStyleLbl="parChTrans1D3" presStyleIdx="0" presStyleCnt="2"/>
      <dgm:spPr/>
      <dgm:t>
        <a:bodyPr/>
        <a:lstStyle/>
        <a:p>
          <a:endParaRPr lang="en-US"/>
        </a:p>
      </dgm:t>
    </dgm:pt>
    <dgm:pt modelId="{6AEBFE38-5962-CB4A-8545-46FAD4AE913E}" type="pres">
      <dgm:prSet presAssocID="{27ACB393-1BEC-664C-AD09-6F859DEDFC72}" presName="hierRoot2" presStyleCnt="0">
        <dgm:presLayoutVars>
          <dgm:hierBranch val="init"/>
        </dgm:presLayoutVars>
      </dgm:prSet>
      <dgm:spPr/>
    </dgm:pt>
    <dgm:pt modelId="{F1B43DEC-26E9-5244-9580-C6A717FCC163}" type="pres">
      <dgm:prSet presAssocID="{27ACB393-1BEC-664C-AD09-6F859DEDFC72}" presName="rootComposite2" presStyleCnt="0"/>
      <dgm:spPr/>
    </dgm:pt>
    <dgm:pt modelId="{9D1D3201-A814-FC48-8A90-2A1660E152EE}" type="pres">
      <dgm:prSet presAssocID="{27ACB393-1BEC-664C-AD09-6F859DEDFC72}" presName="rootText2" presStyleLbl="alignAcc1" presStyleIdx="0" presStyleCnt="0">
        <dgm:presLayoutVars>
          <dgm:chPref val="3"/>
        </dgm:presLayoutVars>
      </dgm:prSet>
      <dgm:spPr/>
      <dgm:t>
        <a:bodyPr/>
        <a:lstStyle/>
        <a:p>
          <a:endParaRPr lang="en-US"/>
        </a:p>
      </dgm:t>
    </dgm:pt>
    <dgm:pt modelId="{B96C0A98-68A1-B24E-BD0C-80D219FA2E77}" type="pres">
      <dgm:prSet presAssocID="{27ACB393-1BEC-664C-AD09-6F859DEDFC72}" presName="topArc2" presStyleLbl="parChTrans1D1" presStyleIdx="4" presStyleCnt="20"/>
      <dgm:spPr/>
      <dgm:extLst>
        <a:ext uri="{E40237B7-FDA0-4F09-8148-C483321AD2D9}">
          <dgm14:cNvPr xmlns:dgm14="http://schemas.microsoft.com/office/drawing/2010/diagram" xmlns="" id="0" name="" descr="IDA&#10;"/>
        </a:ext>
      </dgm:extLst>
    </dgm:pt>
    <dgm:pt modelId="{87B213A3-14AB-8740-ACD5-FDC1E6D4893A}" type="pres">
      <dgm:prSet presAssocID="{27ACB393-1BEC-664C-AD09-6F859DEDFC72}" presName="bottomArc2" presStyleLbl="parChTrans1D1" presStyleIdx="5" presStyleCnt="20"/>
      <dgm:spPr/>
    </dgm:pt>
    <dgm:pt modelId="{334B684E-3885-844A-B035-CF2FEE8ED9C0}" type="pres">
      <dgm:prSet presAssocID="{27ACB393-1BEC-664C-AD09-6F859DEDFC72}" presName="topConnNode2" presStyleLbl="node3" presStyleIdx="0" presStyleCnt="0"/>
      <dgm:spPr/>
      <dgm:t>
        <a:bodyPr/>
        <a:lstStyle/>
        <a:p>
          <a:endParaRPr lang="en-US"/>
        </a:p>
      </dgm:t>
    </dgm:pt>
    <dgm:pt modelId="{7B45CECA-DC5B-EF48-94DA-E18B68794B76}" type="pres">
      <dgm:prSet presAssocID="{27ACB393-1BEC-664C-AD09-6F859DEDFC72}" presName="hierChild4" presStyleCnt="0"/>
      <dgm:spPr/>
    </dgm:pt>
    <dgm:pt modelId="{75662DB8-5C66-BD49-9005-C36F772E7C72}" type="pres">
      <dgm:prSet presAssocID="{BE8AA6A4-6A4C-B442-931B-9DE047E2829A}" presName="Name28" presStyleLbl="parChTrans1D4" presStyleIdx="0" presStyleCnt="3"/>
      <dgm:spPr/>
      <dgm:t>
        <a:bodyPr/>
        <a:lstStyle/>
        <a:p>
          <a:endParaRPr lang="en-US"/>
        </a:p>
      </dgm:t>
    </dgm:pt>
    <dgm:pt modelId="{E4B3757C-C02F-1844-A125-F5F9CCF081E0}" type="pres">
      <dgm:prSet presAssocID="{F4702B9B-0A5D-5E41-913A-D7FF021F91B7}" presName="hierRoot2" presStyleCnt="0">
        <dgm:presLayoutVars>
          <dgm:hierBranch val="init"/>
        </dgm:presLayoutVars>
      </dgm:prSet>
      <dgm:spPr/>
    </dgm:pt>
    <dgm:pt modelId="{A6469513-F190-914B-8B54-5AC8C3DBDE42}" type="pres">
      <dgm:prSet presAssocID="{F4702B9B-0A5D-5E41-913A-D7FF021F91B7}" presName="rootComposite2" presStyleCnt="0"/>
      <dgm:spPr/>
    </dgm:pt>
    <dgm:pt modelId="{68E765FA-BD28-DE4F-9902-01A43CC5EF0A}" type="pres">
      <dgm:prSet presAssocID="{F4702B9B-0A5D-5E41-913A-D7FF021F91B7}" presName="rootText2" presStyleLbl="alignAcc1" presStyleIdx="0" presStyleCnt="0">
        <dgm:presLayoutVars>
          <dgm:chPref val="3"/>
        </dgm:presLayoutVars>
      </dgm:prSet>
      <dgm:spPr/>
      <dgm:t>
        <a:bodyPr/>
        <a:lstStyle/>
        <a:p>
          <a:endParaRPr lang="en-US"/>
        </a:p>
      </dgm:t>
    </dgm:pt>
    <dgm:pt modelId="{EB92A9B8-922E-DD45-B5DA-18256EE6EE33}" type="pres">
      <dgm:prSet presAssocID="{F4702B9B-0A5D-5E41-913A-D7FF021F91B7}" presName="topArc2" presStyleLbl="parChTrans1D1" presStyleIdx="6" presStyleCnt="20"/>
      <dgm:spPr/>
    </dgm:pt>
    <dgm:pt modelId="{EDEEAA3C-3647-A046-A409-9F13D649A859}" type="pres">
      <dgm:prSet presAssocID="{F4702B9B-0A5D-5E41-913A-D7FF021F91B7}" presName="bottomArc2" presStyleLbl="parChTrans1D1" presStyleIdx="7" presStyleCnt="20"/>
      <dgm:spPr/>
    </dgm:pt>
    <dgm:pt modelId="{B0A01AFA-754C-7647-80F1-A61AFC038D66}" type="pres">
      <dgm:prSet presAssocID="{F4702B9B-0A5D-5E41-913A-D7FF021F91B7}" presName="topConnNode2" presStyleLbl="node4" presStyleIdx="0" presStyleCnt="0"/>
      <dgm:spPr/>
      <dgm:t>
        <a:bodyPr/>
        <a:lstStyle/>
        <a:p>
          <a:endParaRPr lang="en-US"/>
        </a:p>
      </dgm:t>
    </dgm:pt>
    <dgm:pt modelId="{E56FCD33-8C45-D548-8098-6026711B045C}" type="pres">
      <dgm:prSet presAssocID="{F4702B9B-0A5D-5E41-913A-D7FF021F91B7}" presName="hierChild4" presStyleCnt="0"/>
      <dgm:spPr/>
    </dgm:pt>
    <dgm:pt modelId="{CA7047AA-CC69-E04E-9E28-DB7A57C32D10}" type="pres">
      <dgm:prSet presAssocID="{167ED0EA-5498-8A4F-B82F-5D1A6A08B47D}" presName="Name28" presStyleLbl="parChTrans1D4" presStyleIdx="1" presStyleCnt="3"/>
      <dgm:spPr/>
      <dgm:t>
        <a:bodyPr/>
        <a:lstStyle/>
        <a:p>
          <a:endParaRPr lang="en-US"/>
        </a:p>
      </dgm:t>
    </dgm:pt>
    <dgm:pt modelId="{8B0B8F5E-7A1C-4442-BA83-3490A6FDE529}" type="pres">
      <dgm:prSet presAssocID="{891CE269-FEA2-6641-A17A-E1BA86BB6F95}" presName="hierRoot2" presStyleCnt="0">
        <dgm:presLayoutVars>
          <dgm:hierBranch val="init"/>
        </dgm:presLayoutVars>
      </dgm:prSet>
      <dgm:spPr/>
    </dgm:pt>
    <dgm:pt modelId="{1B9684A3-8151-A146-AF94-0BAA42283576}" type="pres">
      <dgm:prSet presAssocID="{891CE269-FEA2-6641-A17A-E1BA86BB6F95}" presName="rootComposite2" presStyleCnt="0"/>
      <dgm:spPr/>
    </dgm:pt>
    <dgm:pt modelId="{65E0C15A-C237-1B4F-B288-A160F2643368}" type="pres">
      <dgm:prSet presAssocID="{891CE269-FEA2-6641-A17A-E1BA86BB6F95}" presName="rootText2" presStyleLbl="alignAcc1" presStyleIdx="0" presStyleCnt="0">
        <dgm:presLayoutVars>
          <dgm:chPref val="3"/>
        </dgm:presLayoutVars>
      </dgm:prSet>
      <dgm:spPr/>
      <dgm:t>
        <a:bodyPr/>
        <a:lstStyle/>
        <a:p>
          <a:endParaRPr lang="en-US"/>
        </a:p>
      </dgm:t>
    </dgm:pt>
    <dgm:pt modelId="{B4C14C2A-4340-C34B-852C-A04A63F5E46E}" type="pres">
      <dgm:prSet presAssocID="{891CE269-FEA2-6641-A17A-E1BA86BB6F95}" presName="topArc2" presStyleLbl="parChTrans1D1" presStyleIdx="8" presStyleCnt="20"/>
      <dgm:spPr/>
    </dgm:pt>
    <dgm:pt modelId="{27F1BACF-781F-604C-94C8-DA809A235096}" type="pres">
      <dgm:prSet presAssocID="{891CE269-FEA2-6641-A17A-E1BA86BB6F95}" presName="bottomArc2" presStyleLbl="parChTrans1D1" presStyleIdx="9" presStyleCnt="20"/>
      <dgm:spPr/>
    </dgm:pt>
    <dgm:pt modelId="{5BD96378-547D-3940-954B-4E6B380C4609}" type="pres">
      <dgm:prSet presAssocID="{891CE269-FEA2-6641-A17A-E1BA86BB6F95}" presName="topConnNode2" presStyleLbl="node4" presStyleIdx="0" presStyleCnt="0"/>
      <dgm:spPr/>
      <dgm:t>
        <a:bodyPr/>
        <a:lstStyle/>
        <a:p>
          <a:endParaRPr lang="en-US"/>
        </a:p>
      </dgm:t>
    </dgm:pt>
    <dgm:pt modelId="{D548CCF1-E32C-934F-BA2C-AF8B7ACEC26F}" type="pres">
      <dgm:prSet presAssocID="{891CE269-FEA2-6641-A17A-E1BA86BB6F95}" presName="hierChild4" presStyleCnt="0"/>
      <dgm:spPr/>
    </dgm:pt>
    <dgm:pt modelId="{BBB1C475-F7F5-FF49-A5CF-E7E1BEAA8C9D}" type="pres">
      <dgm:prSet presAssocID="{891CE269-FEA2-6641-A17A-E1BA86BB6F95}" presName="hierChild5" presStyleCnt="0"/>
      <dgm:spPr/>
    </dgm:pt>
    <dgm:pt modelId="{09D10EFD-DFF8-FB4D-88DF-DF1BE3F04033}" type="pres">
      <dgm:prSet presAssocID="{F4702B9B-0A5D-5E41-913A-D7FF021F91B7}" presName="hierChild5" presStyleCnt="0"/>
      <dgm:spPr/>
    </dgm:pt>
    <dgm:pt modelId="{1E6F9140-D4CA-654E-AE3D-2AAD3943AA7D}" type="pres">
      <dgm:prSet presAssocID="{2378A18A-58A4-0741-B868-330A08F935BF}" presName="Name28" presStyleLbl="parChTrans1D4" presStyleIdx="2" presStyleCnt="3"/>
      <dgm:spPr/>
      <dgm:t>
        <a:bodyPr/>
        <a:lstStyle/>
        <a:p>
          <a:endParaRPr lang="en-US"/>
        </a:p>
      </dgm:t>
    </dgm:pt>
    <dgm:pt modelId="{E8E373D3-97BF-914C-B4B8-50CABE8A9DAE}" type="pres">
      <dgm:prSet presAssocID="{29CE119F-4FEA-9049-AF82-36BD1949B2E5}" presName="hierRoot2" presStyleCnt="0">
        <dgm:presLayoutVars>
          <dgm:hierBranch val="init"/>
        </dgm:presLayoutVars>
      </dgm:prSet>
      <dgm:spPr/>
    </dgm:pt>
    <dgm:pt modelId="{6B8CFC05-9229-8F4F-BCF4-1B94CDFB40A1}" type="pres">
      <dgm:prSet presAssocID="{29CE119F-4FEA-9049-AF82-36BD1949B2E5}" presName="rootComposite2" presStyleCnt="0"/>
      <dgm:spPr/>
    </dgm:pt>
    <dgm:pt modelId="{145965EB-65A0-BD4C-8FCC-0990292E072E}" type="pres">
      <dgm:prSet presAssocID="{29CE119F-4FEA-9049-AF82-36BD1949B2E5}" presName="rootText2" presStyleLbl="alignAcc1" presStyleIdx="0" presStyleCnt="0">
        <dgm:presLayoutVars>
          <dgm:chPref val="3"/>
        </dgm:presLayoutVars>
      </dgm:prSet>
      <dgm:spPr/>
      <dgm:t>
        <a:bodyPr/>
        <a:lstStyle/>
        <a:p>
          <a:endParaRPr lang="en-US"/>
        </a:p>
      </dgm:t>
    </dgm:pt>
    <dgm:pt modelId="{0FEC723E-9FDD-5A4C-AC75-FDF6EEF7B86E}" type="pres">
      <dgm:prSet presAssocID="{29CE119F-4FEA-9049-AF82-36BD1949B2E5}" presName="topArc2" presStyleLbl="parChTrans1D1" presStyleIdx="10" presStyleCnt="20"/>
      <dgm:spPr/>
    </dgm:pt>
    <dgm:pt modelId="{7034B9BE-FEB4-384D-95C8-C017BABD1360}" type="pres">
      <dgm:prSet presAssocID="{29CE119F-4FEA-9049-AF82-36BD1949B2E5}" presName="bottomArc2" presStyleLbl="parChTrans1D1" presStyleIdx="11" presStyleCnt="20"/>
      <dgm:spPr/>
    </dgm:pt>
    <dgm:pt modelId="{0AF1A260-0D7B-D441-BEF6-F185CF2B744F}" type="pres">
      <dgm:prSet presAssocID="{29CE119F-4FEA-9049-AF82-36BD1949B2E5}" presName="topConnNode2" presStyleLbl="node4" presStyleIdx="0" presStyleCnt="0"/>
      <dgm:spPr/>
      <dgm:t>
        <a:bodyPr/>
        <a:lstStyle/>
        <a:p>
          <a:endParaRPr lang="en-US"/>
        </a:p>
      </dgm:t>
    </dgm:pt>
    <dgm:pt modelId="{50F38CF4-F43A-C44E-8BE9-06EB69A1DC72}" type="pres">
      <dgm:prSet presAssocID="{29CE119F-4FEA-9049-AF82-36BD1949B2E5}" presName="hierChild4" presStyleCnt="0"/>
      <dgm:spPr/>
    </dgm:pt>
    <dgm:pt modelId="{A679B208-E58B-6B4C-97EC-693B6AB69732}" type="pres">
      <dgm:prSet presAssocID="{29CE119F-4FEA-9049-AF82-36BD1949B2E5}" presName="hierChild5" presStyleCnt="0"/>
      <dgm:spPr/>
    </dgm:pt>
    <dgm:pt modelId="{FA86C88E-095F-BD49-B61F-809D08791C45}" type="pres">
      <dgm:prSet presAssocID="{27ACB393-1BEC-664C-AD09-6F859DEDFC72}" presName="hierChild5" presStyleCnt="0"/>
      <dgm:spPr/>
    </dgm:pt>
    <dgm:pt modelId="{872D4F4D-FFF0-AF40-8E04-A0FBA0D0DF4E}" type="pres">
      <dgm:prSet presAssocID="{092EE861-0990-334C-86C0-DE5C0A643D7D}" presName="Name28" presStyleLbl="parChTrans1D3" presStyleIdx="1" presStyleCnt="2"/>
      <dgm:spPr/>
      <dgm:t>
        <a:bodyPr/>
        <a:lstStyle/>
        <a:p>
          <a:endParaRPr lang="en-US"/>
        </a:p>
      </dgm:t>
    </dgm:pt>
    <dgm:pt modelId="{D14C34F6-5B8F-FE4D-8F2F-3F9ACBCF72C6}" type="pres">
      <dgm:prSet presAssocID="{E46A63CE-3E43-6D43-B645-0EBDCE1B58A2}" presName="hierRoot2" presStyleCnt="0">
        <dgm:presLayoutVars>
          <dgm:hierBranch val="init"/>
        </dgm:presLayoutVars>
      </dgm:prSet>
      <dgm:spPr/>
    </dgm:pt>
    <dgm:pt modelId="{DD0AF6F4-F6B7-0C48-A813-BBE24DD9CDD5}" type="pres">
      <dgm:prSet presAssocID="{E46A63CE-3E43-6D43-B645-0EBDCE1B58A2}" presName="rootComposite2" presStyleCnt="0"/>
      <dgm:spPr/>
    </dgm:pt>
    <dgm:pt modelId="{833AD75B-5B87-E940-A65F-0ECED508C66B}" type="pres">
      <dgm:prSet presAssocID="{E46A63CE-3E43-6D43-B645-0EBDCE1B58A2}" presName="rootText2" presStyleLbl="alignAcc1" presStyleIdx="0" presStyleCnt="0">
        <dgm:presLayoutVars>
          <dgm:chPref val="3"/>
        </dgm:presLayoutVars>
      </dgm:prSet>
      <dgm:spPr/>
      <dgm:t>
        <a:bodyPr/>
        <a:lstStyle/>
        <a:p>
          <a:endParaRPr lang="en-US"/>
        </a:p>
      </dgm:t>
    </dgm:pt>
    <dgm:pt modelId="{8631A11E-341F-5340-9867-90C28491FC60}" type="pres">
      <dgm:prSet presAssocID="{E46A63CE-3E43-6D43-B645-0EBDCE1B58A2}" presName="topArc2" presStyleLbl="parChTrans1D1" presStyleIdx="12" presStyleCnt="20"/>
      <dgm:spPr/>
    </dgm:pt>
    <dgm:pt modelId="{0EB582FC-46F7-6940-8808-50726DA944C4}" type="pres">
      <dgm:prSet presAssocID="{E46A63CE-3E43-6D43-B645-0EBDCE1B58A2}" presName="bottomArc2" presStyleLbl="parChTrans1D1" presStyleIdx="13" presStyleCnt="20"/>
      <dgm:spPr/>
    </dgm:pt>
    <dgm:pt modelId="{52CA677A-1D5B-B647-A6EF-CD1619C0D510}" type="pres">
      <dgm:prSet presAssocID="{E46A63CE-3E43-6D43-B645-0EBDCE1B58A2}" presName="topConnNode2" presStyleLbl="node3" presStyleIdx="0" presStyleCnt="0"/>
      <dgm:spPr/>
      <dgm:t>
        <a:bodyPr/>
        <a:lstStyle/>
        <a:p>
          <a:endParaRPr lang="en-US"/>
        </a:p>
      </dgm:t>
    </dgm:pt>
    <dgm:pt modelId="{90D6688D-FEE0-8A4F-A047-9D369B1E9017}" type="pres">
      <dgm:prSet presAssocID="{E46A63CE-3E43-6D43-B645-0EBDCE1B58A2}" presName="hierChild4" presStyleCnt="0"/>
      <dgm:spPr/>
    </dgm:pt>
    <dgm:pt modelId="{EDFF73FA-5207-774A-A82B-FD32EC356459}" type="pres">
      <dgm:prSet presAssocID="{E46A63CE-3E43-6D43-B645-0EBDCE1B58A2}" presName="hierChild5" presStyleCnt="0"/>
      <dgm:spPr/>
    </dgm:pt>
    <dgm:pt modelId="{392CE563-092A-FB40-8C55-22CF069D328A}" type="pres">
      <dgm:prSet presAssocID="{BD525603-CAAE-574D-98F2-2A806690AAA9}" presName="hierChild5" presStyleCnt="0"/>
      <dgm:spPr/>
    </dgm:pt>
    <dgm:pt modelId="{E8B53770-B749-0A4E-9C36-BA0A19010577}" type="pres">
      <dgm:prSet presAssocID="{2416E537-6AB4-2F4B-8308-A7B2ADC41841}" presName="Name28" presStyleLbl="parChTrans1D2" presStyleIdx="1" presStyleCnt="4"/>
      <dgm:spPr/>
      <dgm:t>
        <a:bodyPr/>
        <a:lstStyle/>
        <a:p>
          <a:endParaRPr lang="en-US"/>
        </a:p>
      </dgm:t>
    </dgm:pt>
    <dgm:pt modelId="{B007BE1F-9C54-B54B-9492-8728A0885AD8}" type="pres">
      <dgm:prSet presAssocID="{DFA121CE-A4B2-0740-BEC9-68D583AAD832}" presName="hierRoot2" presStyleCnt="0">
        <dgm:presLayoutVars>
          <dgm:hierBranch val="init"/>
        </dgm:presLayoutVars>
      </dgm:prSet>
      <dgm:spPr/>
    </dgm:pt>
    <dgm:pt modelId="{CDA069FC-F314-A448-98E2-F2AB60B60A61}" type="pres">
      <dgm:prSet presAssocID="{DFA121CE-A4B2-0740-BEC9-68D583AAD832}" presName="rootComposite2" presStyleCnt="0"/>
      <dgm:spPr/>
    </dgm:pt>
    <dgm:pt modelId="{48688909-640F-A748-8427-ADA35A877E3E}" type="pres">
      <dgm:prSet presAssocID="{DFA121CE-A4B2-0740-BEC9-68D583AAD832}" presName="rootText2" presStyleLbl="alignAcc1" presStyleIdx="0" presStyleCnt="0">
        <dgm:presLayoutVars>
          <dgm:chPref val="3"/>
        </dgm:presLayoutVars>
      </dgm:prSet>
      <dgm:spPr/>
      <dgm:t>
        <a:bodyPr/>
        <a:lstStyle/>
        <a:p>
          <a:endParaRPr lang="en-US"/>
        </a:p>
      </dgm:t>
    </dgm:pt>
    <dgm:pt modelId="{09263CDD-79FC-274B-A78B-0E343C686B12}" type="pres">
      <dgm:prSet presAssocID="{DFA121CE-A4B2-0740-BEC9-68D583AAD832}" presName="topArc2" presStyleLbl="parChTrans1D1" presStyleIdx="14" presStyleCnt="20"/>
      <dgm:spPr/>
    </dgm:pt>
    <dgm:pt modelId="{E9B2F5DF-7943-5443-9AC8-32A24E216456}" type="pres">
      <dgm:prSet presAssocID="{DFA121CE-A4B2-0740-BEC9-68D583AAD832}" presName="bottomArc2" presStyleLbl="parChTrans1D1" presStyleIdx="15" presStyleCnt="20"/>
      <dgm:spPr/>
    </dgm:pt>
    <dgm:pt modelId="{E9B03EF7-F19D-D14D-B202-7391EBB6499E}" type="pres">
      <dgm:prSet presAssocID="{DFA121CE-A4B2-0740-BEC9-68D583AAD832}" presName="topConnNode2" presStyleLbl="node2" presStyleIdx="0" presStyleCnt="0"/>
      <dgm:spPr/>
      <dgm:t>
        <a:bodyPr/>
        <a:lstStyle/>
        <a:p>
          <a:endParaRPr lang="en-US"/>
        </a:p>
      </dgm:t>
    </dgm:pt>
    <dgm:pt modelId="{19E07070-1D3B-7D40-9D2A-8CD3B016FC26}" type="pres">
      <dgm:prSet presAssocID="{DFA121CE-A4B2-0740-BEC9-68D583AAD832}" presName="hierChild4" presStyleCnt="0"/>
      <dgm:spPr/>
    </dgm:pt>
    <dgm:pt modelId="{BAEA92D6-2915-B14C-A694-866A9B089975}" type="pres">
      <dgm:prSet presAssocID="{DFA121CE-A4B2-0740-BEC9-68D583AAD832}" presName="hierChild5" presStyleCnt="0"/>
      <dgm:spPr/>
    </dgm:pt>
    <dgm:pt modelId="{2911B16E-641B-0E4B-84CF-6AF6D832E185}" type="pres">
      <dgm:prSet presAssocID="{2C7EE50B-CAE6-AB46-8AFC-78DE40553018}" presName="Name28" presStyleLbl="parChTrans1D2" presStyleIdx="2" presStyleCnt="4"/>
      <dgm:spPr/>
      <dgm:t>
        <a:bodyPr/>
        <a:lstStyle/>
        <a:p>
          <a:endParaRPr lang="en-US"/>
        </a:p>
      </dgm:t>
    </dgm:pt>
    <dgm:pt modelId="{AF5C25D6-AEAD-0440-A667-E5CF46598FFE}" type="pres">
      <dgm:prSet presAssocID="{DA58569D-4EE9-784A-A180-2632D0A97C30}" presName="hierRoot2" presStyleCnt="0">
        <dgm:presLayoutVars>
          <dgm:hierBranch val="init"/>
        </dgm:presLayoutVars>
      </dgm:prSet>
      <dgm:spPr/>
    </dgm:pt>
    <dgm:pt modelId="{39036975-5A27-834D-A55C-94DC48279C1B}" type="pres">
      <dgm:prSet presAssocID="{DA58569D-4EE9-784A-A180-2632D0A97C30}" presName="rootComposite2" presStyleCnt="0"/>
      <dgm:spPr/>
    </dgm:pt>
    <dgm:pt modelId="{757EDE59-2451-3541-BF1D-00784145DB5D}" type="pres">
      <dgm:prSet presAssocID="{DA58569D-4EE9-784A-A180-2632D0A97C30}" presName="rootText2" presStyleLbl="alignAcc1" presStyleIdx="0" presStyleCnt="0">
        <dgm:presLayoutVars>
          <dgm:chPref val="3"/>
        </dgm:presLayoutVars>
      </dgm:prSet>
      <dgm:spPr/>
      <dgm:t>
        <a:bodyPr/>
        <a:lstStyle/>
        <a:p>
          <a:endParaRPr lang="en-US"/>
        </a:p>
      </dgm:t>
    </dgm:pt>
    <dgm:pt modelId="{2726D10B-752A-6542-ACC1-B8A98AA849EF}" type="pres">
      <dgm:prSet presAssocID="{DA58569D-4EE9-784A-A180-2632D0A97C30}" presName="topArc2" presStyleLbl="parChTrans1D1" presStyleIdx="16" presStyleCnt="20"/>
      <dgm:spPr/>
    </dgm:pt>
    <dgm:pt modelId="{1001CAC3-AB99-5A46-8FD3-D3C2F973E13F}" type="pres">
      <dgm:prSet presAssocID="{DA58569D-4EE9-784A-A180-2632D0A97C30}" presName="bottomArc2" presStyleLbl="parChTrans1D1" presStyleIdx="17" presStyleCnt="20"/>
      <dgm:spPr/>
    </dgm:pt>
    <dgm:pt modelId="{46C99DFD-B79A-4A44-91CB-B8A62A150A25}" type="pres">
      <dgm:prSet presAssocID="{DA58569D-4EE9-784A-A180-2632D0A97C30}" presName="topConnNode2" presStyleLbl="node2" presStyleIdx="0" presStyleCnt="0"/>
      <dgm:spPr/>
      <dgm:t>
        <a:bodyPr/>
        <a:lstStyle/>
        <a:p>
          <a:endParaRPr lang="en-US"/>
        </a:p>
      </dgm:t>
    </dgm:pt>
    <dgm:pt modelId="{BB1B19C5-E4F1-6F4A-A266-71406B977C40}" type="pres">
      <dgm:prSet presAssocID="{DA58569D-4EE9-784A-A180-2632D0A97C30}" presName="hierChild4" presStyleCnt="0"/>
      <dgm:spPr/>
    </dgm:pt>
    <dgm:pt modelId="{C872E9EB-8192-B242-9E85-1DD5BBF6D53D}" type="pres">
      <dgm:prSet presAssocID="{DA58569D-4EE9-784A-A180-2632D0A97C30}" presName="hierChild5" presStyleCnt="0"/>
      <dgm:spPr/>
    </dgm:pt>
    <dgm:pt modelId="{956E4989-5050-2341-A0F7-2303A53CCF94}" type="pres">
      <dgm:prSet presAssocID="{81BCAFE0-E777-214A-A0D1-BE83CFD625FD}" presName="hierChild3" presStyleCnt="0"/>
      <dgm:spPr/>
    </dgm:pt>
    <dgm:pt modelId="{03736ED4-0A47-274F-BB8A-8941FF61FCD0}" type="pres">
      <dgm:prSet presAssocID="{9144DD64-46A5-2948-BFDC-F06FC218DBA1}" presName="Name101" presStyleLbl="parChTrans1D2" presStyleIdx="3" presStyleCnt="4"/>
      <dgm:spPr/>
      <dgm:t>
        <a:bodyPr/>
        <a:lstStyle/>
        <a:p>
          <a:endParaRPr lang="en-US"/>
        </a:p>
      </dgm:t>
    </dgm:pt>
    <dgm:pt modelId="{884074B9-8EA8-9845-9806-BB7A255A27C6}" type="pres">
      <dgm:prSet presAssocID="{B5695964-F534-1145-93C8-BF705F585526}" presName="hierRoot3" presStyleCnt="0">
        <dgm:presLayoutVars>
          <dgm:hierBranch val="init"/>
        </dgm:presLayoutVars>
      </dgm:prSet>
      <dgm:spPr/>
    </dgm:pt>
    <dgm:pt modelId="{D126FEFB-FB94-6B41-81B5-312279827ADD}" type="pres">
      <dgm:prSet presAssocID="{B5695964-F534-1145-93C8-BF705F585526}" presName="rootComposite3" presStyleCnt="0"/>
      <dgm:spPr/>
    </dgm:pt>
    <dgm:pt modelId="{AE7E6F41-70C3-2446-8410-B65163C89132}" type="pres">
      <dgm:prSet presAssocID="{B5695964-F534-1145-93C8-BF705F585526}" presName="rootText3" presStyleLbl="alignAcc1" presStyleIdx="0" presStyleCnt="0">
        <dgm:presLayoutVars>
          <dgm:chPref val="3"/>
        </dgm:presLayoutVars>
      </dgm:prSet>
      <dgm:spPr/>
      <dgm:t>
        <a:bodyPr/>
        <a:lstStyle/>
        <a:p>
          <a:endParaRPr lang="en-US"/>
        </a:p>
      </dgm:t>
    </dgm:pt>
    <dgm:pt modelId="{2268B294-1E42-B24A-B999-1F79FE91EC9C}" type="pres">
      <dgm:prSet presAssocID="{B5695964-F534-1145-93C8-BF705F585526}" presName="topArc3" presStyleLbl="parChTrans1D1" presStyleIdx="18" presStyleCnt="20"/>
      <dgm:spPr/>
    </dgm:pt>
    <dgm:pt modelId="{D99EADD1-A124-5742-9138-67F7B86B7BCC}" type="pres">
      <dgm:prSet presAssocID="{B5695964-F534-1145-93C8-BF705F585526}" presName="bottomArc3" presStyleLbl="parChTrans1D1" presStyleIdx="19" presStyleCnt="20"/>
      <dgm:spPr/>
    </dgm:pt>
    <dgm:pt modelId="{F7E70F11-3921-C24C-821F-57F94CCB7C9F}" type="pres">
      <dgm:prSet presAssocID="{B5695964-F534-1145-93C8-BF705F585526}" presName="topConnNode3" presStyleLbl="asst1" presStyleIdx="0" presStyleCnt="0"/>
      <dgm:spPr/>
      <dgm:t>
        <a:bodyPr/>
        <a:lstStyle/>
        <a:p>
          <a:endParaRPr lang="en-US"/>
        </a:p>
      </dgm:t>
    </dgm:pt>
    <dgm:pt modelId="{704D5974-288F-3041-A900-6ACD23259021}" type="pres">
      <dgm:prSet presAssocID="{B5695964-F534-1145-93C8-BF705F585526}" presName="hierChild6" presStyleCnt="0"/>
      <dgm:spPr/>
    </dgm:pt>
    <dgm:pt modelId="{170F8921-4191-C045-AB81-1839E51C287F}" type="pres">
      <dgm:prSet presAssocID="{B5695964-F534-1145-93C8-BF705F585526}" presName="hierChild7" presStyleCnt="0"/>
      <dgm:spPr/>
    </dgm:pt>
  </dgm:ptLst>
  <dgm:cxnLst>
    <dgm:cxn modelId="{4FB50528-3303-F746-8274-631DFB6CC618}" type="presOf" srcId="{385393C1-86DC-6047-86F5-B39190679E6B}" destId="{750D85CD-7889-274B-886A-79D2139AA1F2}" srcOrd="0" destOrd="0" presId="urn:microsoft.com/office/officeart/2008/layout/HalfCircleOrganizationChart"/>
    <dgm:cxn modelId="{D0D17FB1-5F39-644F-8A34-8A3F5DE02F39}" type="presOf" srcId="{891CE269-FEA2-6641-A17A-E1BA86BB6F95}" destId="{65E0C15A-C237-1B4F-B288-A160F2643368}" srcOrd="0" destOrd="0" presId="urn:microsoft.com/office/officeart/2008/layout/HalfCircleOrganizationChart"/>
    <dgm:cxn modelId="{BAC98EE4-A169-9646-AA61-2812891C209C}" srcId="{27ACB393-1BEC-664C-AD09-6F859DEDFC72}" destId="{F4702B9B-0A5D-5E41-913A-D7FF021F91B7}" srcOrd="0" destOrd="0" parTransId="{BE8AA6A4-6A4C-B442-931B-9DE047E2829A}" sibTransId="{6B18B310-4547-B449-9AC8-C5389FCD83C4}"/>
    <dgm:cxn modelId="{542EF04B-E198-4B44-BD7D-EFA38B8D293D}" type="presOf" srcId="{29BC05A5-2421-A341-90C1-BB3F9D8E30E1}" destId="{F704F0E6-33B5-324A-B9AE-BFD68CCC0054}" srcOrd="0" destOrd="0" presId="urn:microsoft.com/office/officeart/2008/layout/HalfCircleOrganizationChart"/>
    <dgm:cxn modelId="{4896914F-FA48-E849-905A-983180E78C20}" type="presOf" srcId="{DFA121CE-A4B2-0740-BEC9-68D583AAD832}" destId="{E9B03EF7-F19D-D14D-B202-7391EBB6499E}" srcOrd="1" destOrd="0" presId="urn:microsoft.com/office/officeart/2008/layout/HalfCircleOrganizationChart"/>
    <dgm:cxn modelId="{F437F51B-D35E-0F4C-89A6-965EB6D7026B}" type="presOf" srcId="{891CE269-FEA2-6641-A17A-E1BA86BB6F95}" destId="{5BD96378-547D-3940-954B-4E6B380C4609}" srcOrd="1" destOrd="0" presId="urn:microsoft.com/office/officeart/2008/layout/HalfCircleOrganizationChart"/>
    <dgm:cxn modelId="{C56ADA03-48E0-5746-8524-9B0529873417}" type="presOf" srcId="{DA58569D-4EE9-784A-A180-2632D0A97C30}" destId="{46C99DFD-B79A-4A44-91CB-B8A62A150A25}" srcOrd="1" destOrd="0" presId="urn:microsoft.com/office/officeart/2008/layout/HalfCircleOrganizationChart"/>
    <dgm:cxn modelId="{27EE1CE8-5896-C54C-AA4D-403E0CF38834}" type="presOf" srcId="{29CE119F-4FEA-9049-AF82-36BD1949B2E5}" destId="{145965EB-65A0-BD4C-8FCC-0990292E072E}" srcOrd="0" destOrd="0" presId="urn:microsoft.com/office/officeart/2008/layout/HalfCircleOrganizationChart"/>
    <dgm:cxn modelId="{E0CBE01B-A58B-624D-BD2B-3D076DFB6B7C}" srcId="{81BCAFE0-E777-214A-A0D1-BE83CFD625FD}" destId="{DFA121CE-A4B2-0740-BEC9-68D583AAD832}" srcOrd="2" destOrd="0" parTransId="{2416E537-6AB4-2F4B-8308-A7B2ADC41841}" sibTransId="{9EF12900-F266-DF4B-BBB9-20DB9749B2A2}"/>
    <dgm:cxn modelId="{4A549159-0C68-9843-B78E-1F495FC0D4E7}" type="presOf" srcId="{2416E537-6AB4-2F4B-8308-A7B2ADC41841}" destId="{E8B53770-B749-0A4E-9C36-BA0A19010577}" srcOrd="0" destOrd="0" presId="urn:microsoft.com/office/officeart/2008/layout/HalfCircleOrganizationChart"/>
    <dgm:cxn modelId="{44B82257-D8D8-C34E-8A14-3D269EC6C633}" type="presOf" srcId="{2C7EE50B-CAE6-AB46-8AFC-78DE40553018}" destId="{2911B16E-641B-0E4B-84CF-6AF6D832E185}" srcOrd="0" destOrd="0" presId="urn:microsoft.com/office/officeart/2008/layout/HalfCircleOrganizationChart"/>
    <dgm:cxn modelId="{3115149E-76DB-674D-BCF8-02E71B263FC7}" type="presOf" srcId="{B5695964-F534-1145-93C8-BF705F585526}" destId="{AE7E6F41-70C3-2446-8410-B65163C89132}" srcOrd="0" destOrd="0" presId="urn:microsoft.com/office/officeart/2008/layout/HalfCircleOrganizationChart"/>
    <dgm:cxn modelId="{E1DF487E-F39D-5F47-8BC4-A6FCC38653BD}" srcId="{BD525603-CAAE-574D-98F2-2A806690AAA9}" destId="{27ACB393-1BEC-664C-AD09-6F859DEDFC72}" srcOrd="0" destOrd="0" parTransId="{385393C1-86DC-6047-86F5-B39190679E6B}" sibTransId="{3ACAD069-9F6C-CF40-A054-457A5A2549C7}"/>
    <dgm:cxn modelId="{FB589F9D-39A5-2749-A153-3E6B724DD620}" type="presOf" srcId="{BD525603-CAAE-574D-98F2-2A806690AAA9}" destId="{9B202673-1C24-4B42-8787-D40A186A221C}" srcOrd="1" destOrd="0" presId="urn:microsoft.com/office/officeart/2008/layout/HalfCircleOrganizationChart"/>
    <dgm:cxn modelId="{BB2F0480-0587-8F40-A1AB-2209977E78C5}" type="presOf" srcId="{F4702B9B-0A5D-5E41-913A-D7FF021F91B7}" destId="{B0A01AFA-754C-7647-80F1-A61AFC038D66}" srcOrd="1" destOrd="0" presId="urn:microsoft.com/office/officeart/2008/layout/HalfCircleOrganizationChart"/>
    <dgm:cxn modelId="{F8F2273D-C029-8F48-A49D-073BF511C813}" type="presOf" srcId="{07B8889A-1131-CE4C-9E02-DCDE73CAA454}" destId="{2820F33F-6D46-B94B-A14F-8FD9DD78B76C}" srcOrd="0" destOrd="0" presId="urn:microsoft.com/office/officeart/2008/layout/HalfCircleOrganizationChart"/>
    <dgm:cxn modelId="{AA445399-AD0F-8D4A-AE01-A9603DBA3B01}" type="presOf" srcId="{DA58569D-4EE9-784A-A180-2632D0A97C30}" destId="{757EDE59-2451-3541-BF1D-00784145DB5D}" srcOrd="0" destOrd="0" presId="urn:microsoft.com/office/officeart/2008/layout/HalfCircleOrganizationChart"/>
    <dgm:cxn modelId="{C39AB8AB-A63D-474E-9015-C9745B9D00A8}" srcId="{27ACB393-1BEC-664C-AD09-6F859DEDFC72}" destId="{29CE119F-4FEA-9049-AF82-36BD1949B2E5}" srcOrd="1" destOrd="0" parTransId="{2378A18A-58A4-0741-B868-330A08F935BF}" sibTransId="{F06A7568-9DC9-0A41-A4C6-90399DEAC411}"/>
    <dgm:cxn modelId="{53191FEF-AB78-3B4A-BE54-72485A827E29}" type="presOf" srcId="{092EE861-0990-334C-86C0-DE5C0A643D7D}" destId="{872D4F4D-FFF0-AF40-8E04-A0FBA0D0DF4E}" srcOrd="0" destOrd="0" presId="urn:microsoft.com/office/officeart/2008/layout/HalfCircleOrganizationChart"/>
    <dgm:cxn modelId="{209510B6-7736-9741-B8EC-009FDD32D6A3}" srcId="{F4702B9B-0A5D-5E41-913A-D7FF021F91B7}" destId="{891CE269-FEA2-6641-A17A-E1BA86BB6F95}" srcOrd="0" destOrd="0" parTransId="{167ED0EA-5498-8A4F-B82F-5D1A6A08B47D}" sibTransId="{CACF8473-0005-AE47-8F3E-274EE21A501D}"/>
    <dgm:cxn modelId="{5C4CFE1F-A4CD-DD4B-9984-6384312C7791}" srcId="{81BCAFE0-E777-214A-A0D1-BE83CFD625FD}" destId="{B5695964-F534-1145-93C8-BF705F585526}" srcOrd="0" destOrd="0" parTransId="{9144DD64-46A5-2948-BFDC-F06FC218DBA1}" sibTransId="{203F44C1-F69B-0C4E-8AE3-B196386D4961}"/>
    <dgm:cxn modelId="{48E86B75-4FBC-554B-A2D4-EEE0CCA041E6}" srcId="{29BC05A5-2421-A341-90C1-BB3F9D8E30E1}" destId="{81BCAFE0-E777-214A-A0D1-BE83CFD625FD}" srcOrd="0" destOrd="0" parTransId="{2C3CAE97-31CB-E84C-B95D-54ABA5E8DED8}" sibTransId="{2B7BDA05-C3B1-E54B-AA51-E976CD5AC365}"/>
    <dgm:cxn modelId="{13FA1703-1858-1244-AF64-41624C2F68E7}" type="presOf" srcId="{B5695964-F534-1145-93C8-BF705F585526}" destId="{F7E70F11-3921-C24C-821F-57F94CCB7C9F}" srcOrd="1" destOrd="0" presId="urn:microsoft.com/office/officeart/2008/layout/HalfCircleOrganizationChart"/>
    <dgm:cxn modelId="{22533E5D-2053-604C-A3D6-C0A1948E2060}" type="presOf" srcId="{27ACB393-1BEC-664C-AD09-6F859DEDFC72}" destId="{9D1D3201-A814-FC48-8A90-2A1660E152EE}" srcOrd="0" destOrd="0" presId="urn:microsoft.com/office/officeart/2008/layout/HalfCircleOrganizationChart"/>
    <dgm:cxn modelId="{5F11B58B-490C-C249-B838-B2E1B2812BB0}" type="presOf" srcId="{E46A63CE-3E43-6D43-B645-0EBDCE1B58A2}" destId="{52CA677A-1D5B-B647-A6EF-CD1619C0D510}" srcOrd="1" destOrd="0" presId="urn:microsoft.com/office/officeart/2008/layout/HalfCircleOrganizationChart"/>
    <dgm:cxn modelId="{DD293D26-9BC6-0144-BEC2-192BEB317BB0}" type="presOf" srcId="{BE8AA6A4-6A4C-B442-931B-9DE047E2829A}" destId="{75662DB8-5C66-BD49-9005-C36F772E7C72}" srcOrd="0" destOrd="0" presId="urn:microsoft.com/office/officeart/2008/layout/HalfCircleOrganizationChart"/>
    <dgm:cxn modelId="{0ECC90F1-AC45-554C-A186-25D78610ED84}" type="presOf" srcId="{BD525603-CAAE-574D-98F2-2A806690AAA9}" destId="{0763B425-A62B-E149-8207-C522AD21C83B}" srcOrd="0" destOrd="0" presId="urn:microsoft.com/office/officeart/2008/layout/HalfCircleOrganizationChart"/>
    <dgm:cxn modelId="{312FB801-019D-DB49-BA8D-3D7B9EA639BD}" type="presOf" srcId="{9144DD64-46A5-2948-BFDC-F06FC218DBA1}" destId="{03736ED4-0A47-274F-BB8A-8941FF61FCD0}" srcOrd="0" destOrd="0" presId="urn:microsoft.com/office/officeart/2008/layout/HalfCircleOrganizationChart"/>
    <dgm:cxn modelId="{73565E8A-E4E3-5B40-B7DD-80A0B74887CF}" srcId="{BD525603-CAAE-574D-98F2-2A806690AAA9}" destId="{E46A63CE-3E43-6D43-B645-0EBDCE1B58A2}" srcOrd="1" destOrd="0" parTransId="{092EE861-0990-334C-86C0-DE5C0A643D7D}" sibTransId="{83C1ECC6-8BAC-4E45-99FE-D7E9871F86BE}"/>
    <dgm:cxn modelId="{83C5A440-3992-7648-AB3E-3E7C222E8BA1}" type="presOf" srcId="{167ED0EA-5498-8A4F-B82F-5D1A6A08B47D}" destId="{CA7047AA-CC69-E04E-9E28-DB7A57C32D10}" srcOrd="0" destOrd="0" presId="urn:microsoft.com/office/officeart/2008/layout/HalfCircleOrganizationChart"/>
    <dgm:cxn modelId="{51B40E47-E812-DC40-80C2-AE7625F3C42C}" srcId="{81BCAFE0-E777-214A-A0D1-BE83CFD625FD}" destId="{BD525603-CAAE-574D-98F2-2A806690AAA9}" srcOrd="1" destOrd="0" parTransId="{07B8889A-1131-CE4C-9E02-DCDE73CAA454}" sibTransId="{FFE8FE7A-C3F5-C948-B9D3-3B40B1911B5D}"/>
    <dgm:cxn modelId="{EDCF1662-1C81-EB47-AA9A-A36726F583B4}" type="presOf" srcId="{2378A18A-58A4-0741-B868-330A08F935BF}" destId="{1E6F9140-D4CA-654E-AE3D-2AAD3943AA7D}" srcOrd="0" destOrd="0" presId="urn:microsoft.com/office/officeart/2008/layout/HalfCircleOrganizationChart"/>
    <dgm:cxn modelId="{100FC703-4643-6344-9BB5-A5B2503C9A51}" type="presOf" srcId="{81BCAFE0-E777-214A-A0D1-BE83CFD625FD}" destId="{60332516-6504-DF4E-ACCE-99E6F0F332B4}" srcOrd="1" destOrd="0" presId="urn:microsoft.com/office/officeart/2008/layout/HalfCircleOrganizationChart"/>
    <dgm:cxn modelId="{4BA487CE-424D-F145-85E2-1076D8D7F36A}" type="presOf" srcId="{DFA121CE-A4B2-0740-BEC9-68D583AAD832}" destId="{48688909-640F-A748-8427-ADA35A877E3E}" srcOrd="0" destOrd="0" presId="urn:microsoft.com/office/officeart/2008/layout/HalfCircleOrganizationChart"/>
    <dgm:cxn modelId="{654BA925-FF87-6E41-8E98-6267A35AE7DE}" type="presOf" srcId="{81BCAFE0-E777-214A-A0D1-BE83CFD625FD}" destId="{07F9B5EF-4D79-C642-8157-6B402029688E}" srcOrd="0" destOrd="0" presId="urn:microsoft.com/office/officeart/2008/layout/HalfCircleOrganizationChart"/>
    <dgm:cxn modelId="{C0226380-ECBF-5943-9B32-6CBD653716D2}" type="presOf" srcId="{27ACB393-1BEC-664C-AD09-6F859DEDFC72}" destId="{334B684E-3885-844A-B035-CF2FEE8ED9C0}" srcOrd="1" destOrd="0" presId="urn:microsoft.com/office/officeart/2008/layout/HalfCircleOrganizationChart"/>
    <dgm:cxn modelId="{76B06F8B-8A12-4945-8C2A-426F70B4A5BD}" type="presOf" srcId="{E46A63CE-3E43-6D43-B645-0EBDCE1B58A2}" destId="{833AD75B-5B87-E940-A65F-0ECED508C66B}" srcOrd="0" destOrd="0" presId="urn:microsoft.com/office/officeart/2008/layout/HalfCircleOrganizationChart"/>
    <dgm:cxn modelId="{04B32F1D-755B-9D40-974C-7F9EF3742E3D}" type="presOf" srcId="{29CE119F-4FEA-9049-AF82-36BD1949B2E5}" destId="{0AF1A260-0D7B-D441-BEF6-F185CF2B744F}" srcOrd="1" destOrd="0" presId="urn:microsoft.com/office/officeart/2008/layout/HalfCircleOrganizationChart"/>
    <dgm:cxn modelId="{ED233E7C-2BF3-4948-B854-2D99B0E3CB6C}" srcId="{81BCAFE0-E777-214A-A0D1-BE83CFD625FD}" destId="{DA58569D-4EE9-784A-A180-2632D0A97C30}" srcOrd="3" destOrd="0" parTransId="{2C7EE50B-CAE6-AB46-8AFC-78DE40553018}" sibTransId="{030717DE-6240-7849-8B0B-D90DCAE2BB45}"/>
    <dgm:cxn modelId="{9DFA3238-985A-F844-91A0-A5D48F0DAA37}" type="presOf" srcId="{F4702B9B-0A5D-5E41-913A-D7FF021F91B7}" destId="{68E765FA-BD28-DE4F-9902-01A43CC5EF0A}" srcOrd="0" destOrd="0" presId="urn:microsoft.com/office/officeart/2008/layout/HalfCircleOrganizationChart"/>
    <dgm:cxn modelId="{E7FFAF93-1855-074C-8F54-E055EF78F42C}" type="presParOf" srcId="{F704F0E6-33B5-324A-B9AE-BFD68CCC0054}" destId="{BF7F3F78-5A7C-E849-9A00-8A70EFD8F25C}" srcOrd="0" destOrd="0" presId="urn:microsoft.com/office/officeart/2008/layout/HalfCircleOrganizationChart"/>
    <dgm:cxn modelId="{C2AB3247-6B6E-A041-A80A-A24A77DDE246}" type="presParOf" srcId="{BF7F3F78-5A7C-E849-9A00-8A70EFD8F25C}" destId="{5E6B5E67-737C-9749-A319-7054CAC1E60B}" srcOrd="0" destOrd="0" presId="urn:microsoft.com/office/officeart/2008/layout/HalfCircleOrganizationChart"/>
    <dgm:cxn modelId="{632FA177-734D-2C46-B14A-C4461A943789}" type="presParOf" srcId="{5E6B5E67-737C-9749-A319-7054CAC1E60B}" destId="{07F9B5EF-4D79-C642-8157-6B402029688E}" srcOrd="0" destOrd="0" presId="urn:microsoft.com/office/officeart/2008/layout/HalfCircleOrganizationChart"/>
    <dgm:cxn modelId="{9167541F-4ABE-2648-A348-6984A89F5893}" type="presParOf" srcId="{5E6B5E67-737C-9749-A319-7054CAC1E60B}" destId="{51AB5343-16FF-3A47-89EA-42655AF25038}" srcOrd="1" destOrd="0" presId="urn:microsoft.com/office/officeart/2008/layout/HalfCircleOrganizationChart"/>
    <dgm:cxn modelId="{B19B3FF5-8816-204C-A4EA-AEEE8B823E54}" type="presParOf" srcId="{5E6B5E67-737C-9749-A319-7054CAC1E60B}" destId="{BF3F0A33-5D4F-EF40-AA00-8A14C5ACA1D9}" srcOrd="2" destOrd="0" presId="urn:microsoft.com/office/officeart/2008/layout/HalfCircleOrganizationChart"/>
    <dgm:cxn modelId="{EF953B70-46F8-B941-868C-16A0F91631EF}" type="presParOf" srcId="{5E6B5E67-737C-9749-A319-7054CAC1E60B}" destId="{60332516-6504-DF4E-ACCE-99E6F0F332B4}" srcOrd="3" destOrd="0" presId="urn:microsoft.com/office/officeart/2008/layout/HalfCircleOrganizationChart"/>
    <dgm:cxn modelId="{CAD72978-37ED-8F4E-BAA4-BEFDE3330704}" type="presParOf" srcId="{BF7F3F78-5A7C-E849-9A00-8A70EFD8F25C}" destId="{DF62042A-549F-5E42-B711-2086A4B81587}" srcOrd="1" destOrd="0" presId="urn:microsoft.com/office/officeart/2008/layout/HalfCircleOrganizationChart"/>
    <dgm:cxn modelId="{33388758-7C80-BA4D-9185-250E0860D5B8}" type="presParOf" srcId="{DF62042A-549F-5E42-B711-2086A4B81587}" destId="{2820F33F-6D46-B94B-A14F-8FD9DD78B76C}" srcOrd="0" destOrd="0" presId="urn:microsoft.com/office/officeart/2008/layout/HalfCircleOrganizationChart"/>
    <dgm:cxn modelId="{BEDAB0BA-51B7-A44E-8D11-A9DB9F9BC626}" type="presParOf" srcId="{DF62042A-549F-5E42-B711-2086A4B81587}" destId="{E7A523E7-5DEC-004A-A0A3-FEC4B4165464}" srcOrd="1" destOrd="0" presId="urn:microsoft.com/office/officeart/2008/layout/HalfCircleOrganizationChart"/>
    <dgm:cxn modelId="{0063737F-0635-C14F-9172-9EAC91CA904D}" type="presParOf" srcId="{E7A523E7-5DEC-004A-A0A3-FEC4B4165464}" destId="{05FC906D-FA95-D54C-8BF1-D019F41F08F9}" srcOrd="0" destOrd="0" presId="urn:microsoft.com/office/officeart/2008/layout/HalfCircleOrganizationChart"/>
    <dgm:cxn modelId="{60D3DD17-E217-0A47-8DAA-5B12152BEE75}" type="presParOf" srcId="{05FC906D-FA95-D54C-8BF1-D019F41F08F9}" destId="{0763B425-A62B-E149-8207-C522AD21C83B}" srcOrd="0" destOrd="0" presId="urn:microsoft.com/office/officeart/2008/layout/HalfCircleOrganizationChart"/>
    <dgm:cxn modelId="{54BA64D2-2E44-2E43-B486-90B684F8EEC7}" type="presParOf" srcId="{05FC906D-FA95-D54C-8BF1-D019F41F08F9}" destId="{52F7C722-9EF2-994C-9CBB-7765E4C9B3DE}" srcOrd="1" destOrd="0" presId="urn:microsoft.com/office/officeart/2008/layout/HalfCircleOrganizationChart"/>
    <dgm:cxn modelId="{0BEBE31A-2725-5D4F-86AE-187E7B4BE541}" type="presParOf" srcId="{05FC906D-FA95-D54C-8BF1-D019F41F08F9}" destId="{FDDA4649-BE21-CF4E-9CA3-8B600E17D530}" srcOrd="2" destOrd="0" presId="urn:microsoft.com/office/officeart/2008/layout/HalfCircleOrganizationChart"/>
    <dgm:cxn modelId="{18CA4B3F-FB34-F34E-93D0-38EF281BB275}" type="presParOf" srcId="{05FC906D-FA95-D54C-8BF1-D019F41F08F9}" destId="{9B202673-1C24-4B42-8787-D40A186A221C}" srcOrd="3" destOrd="0" presId="urn:microsoft.com/office/officeart/2008/layout/HalfCircleOrganizationChart"/>
    <dgm:cxn modelId="{477C48D3-A5D3-0D43-9ABF-8B0B7B8443B4}" type="presParOf" srcId="{E7A523E7-5DEC-004A-A0A3-FEC4B4165464}" destId="{C30F023F-F1A8-BB48-A162-43CFDD766962}" srcOrd="1" destOrd="0" presId="urn:microsoft.com/office/officeart/2008/layout/HalfCircleOrganizationChart"/>
    <dgm:cxn modelId="{EA7A54FB-445E-D047-85A7-E93E7A8B3708}" type="presParOf" srcId="{C30F023F-F1A8-BB48-A162-43CFDD766962}" destId="{750D85CD-7889-274B-886A-79D2139AA1F2}" srcOrd="0" destOrd="0" presId="urn:microsoft.com/office/officeart/2008/layout/HalfCircleOrganizationChart"/>
    <dgm:cxn modelId="{7558A710-2AEF-A64B-B402-0F10819C1401}" type="presParOf" srcId="{C30F023F-F1A8-BB48-A162-43CFDD766962}" destId="{6AEBFE38-5962-CB4A-8545-46FAD4AE913E}" srcOrd="1" destOrd="0" presId="urn:microsoft.com/office/officeart/2008/layout/HalfCircleOrganizationChart"/>
    <dgm:cxn modelId="{EFC5A0B6-8867-3741-8DD1-2462D8709B31}" type="presParOf" srcId="{6AEBFE38-5962-CB4A-8545-46FAD4AE913E}" destId="{F1B43DEC-26E9-5244-9580-C6A717FCC163}" srcOrd="0" destOrd="0" presId="urn:microsoft.com/office/officeart/2008/layout/HalfCircleOrganizationChart"/>
    <dgm:cxn modelId="{7D1495DF-A724-4248-BDA7-381AF2BFC4DA}" type="presParOf" srcId="{F1B43DEC-26E9-5244-9580-C6A717FCC163}" destId="{9D1D3201-A814-FC48-8A90-2A1660E152EE}" srcOrd="0" destOrd="0" presId="urn:microsoft.com/office/officeart/2008/layout/HalfCircleOrganizationChart"/>
    <dgm:cxn modelId="{01C84CAC-FAEF-1148-94D5-C07C1EC76E86}" type="presParOf" srcId="{F1B43DEC-26E9-5244-9580-C6A717FCC163}" destId="{B96C0A98-68A1-B24E-BD0C-80D219FA2E77}" srcOrd="1" destOrd="0" presId="urn:microsoft.com/office/officeart/2008/layout/HalfCircleOrganizationChart"/>
    <dgm:cxn modelId="{C6BA4FC9-0896-BA40-A2AF-AFCAE68A8169}" type="presParOf" srcId="{F1B43DEC-26E9-5244-9580-C6A717FCC163}" destId="{87B213A3-14AB-8740-ACD5-FDC1E6D4893A}" srcOrd="2" destOrd="0" presId="urn:microsoft.com/office/officeart/2008/layout/HalfCircleOrganizationChart"/>
    <dgm:cxn modelId="{E8C116AF-2F4E-F54A-B72A-6687A94E41E4}" type="presParOf" srcId="{F1B43DEC-26E9-5244-9580-C6A717FCC163}" destId="{334B684E-3885-844A-B035-CF2FEE8ED9C0}" srcOrd="3" destOrd="0" presId="urn:microsoft.com/office/officeart/2008/layout/HalfCircleOrganizationChart"/>
    <dgm:cxn modelId="{7DF8B3D3-DA44-284C-BD28-C9C602F3E637}" type="presParOf" srcId="{6AEBFE38-5962-CB4A-8545-46FAD4AE913E}" destId="{7B45CECA-DC5B-EF48-94DA-E18B68794B76}" srcOrd="1" destOrd="0" presId="urn:microsoft.com/office/officeart/2008/layout/HalfCircleOrganizationChart"/>
    <dgm:cxn modelId="{3236A1CA-4EEA-A341-B22F-F7D7A01B12D7}" type="presParOf" srcId="{7B45CECA-DC5B-EF48-94DA-E18B68794B76}" destId="{75662DB8-5C66-BD49-9005-C36F772E7C72}" srcOrd="0" destOrd="0" presId="urn:microsoft.com/office/officeart/2008/layout/HalfCircleOrganizationChart"/>
    <dgm:cxn modelId="{22707FD3-6DD5-F64E-B822-C62A9FD83925}" type="presParOf" srcId="{7B45CECA-DC5B-EF48-94DA-E18B68794B76}" destId="{E4B3757C-C02F-1844-A125-F5F9CCF081E0}" srcOrd="1" destOrd="0" presId="urn:microsoft.com/office/officeart/2008/layout/HalfCircleOrganizationChart"/>
    <dgm:cxn modelId="{1F234031-5A80-AB44-A842-7FF9911350BC}" type="presParOf" srcId="{E4B3757C-C02F-1844-A125-F5F9CCF081E0}" destId="{A6469513-F190-914B-8B54-5AC8C3DBDE42}" srcOrd="0" destOrd="0" presId="urn:microsoft.com/office/officeart/2008/layout/HalfCircleOrganizationChart"/>
    <dgm:cxn modelId="{CE7BCEE8-FA7B-DB42-BDEA-B30D2AF4F354}" type="presParOf" srcId="{A6469513-F190-914B-8B54-5AC8C3DBDE42}" destId="{68E765FA-BD28-DE4F-9902-01A43CC5EF0A}" srcOrd="0" destOrd="0" presId="urn:microsoft.com/office/officeart/2008/layout/HalfCircleOrganizationChart"/>
    <dgm:cxn modelId="{D727462D-C64F-FB4D-8AB0-D3EECEC6FBB6}" type="presParOf" srcId="{A6469513-F190-914B-8B54-5AC8C3DBDE42}" destId="{EB92A9B8-922E-DD45-B5DA-18256EE6EE33}" srcOrd="1" destOrd="0" presId="urn:microsoft.com/office/officeart/2008/layout/HalfCircleOrganizationChart"/>
    <dgm:cxn modelId="{58A2DA10-C1CA-3C43-B753-0FBE219105D0}" type="presParOf" srcId="{A6469513-F190-914B-8B54-5AC8C3DBDE42}" destId="{EDEEAA3C-3647-A046-A409-9F13D649A859}" srcOrd="2" destOrd="0" presId="urn:microsoft.com/office/officeart/2008/layout/HalfCircleOrganizationChart"/>
    <dgm:cxn modelId="{ACCFB99F-3460-6542-AACA-BF13AAF38C6C}" type="presParOf" srcId="{A6469513-F190-914B-8B54-5AC8C3DBDE42}" destId="{B0A01AFA-754C-7647-80F1-A61AFC038D66}" srcOrd="3" destOrd="0" presId="urn:microsoft.com/office/officeart/2008/layout/HalfCircleOrganizationChart"/>
    <dgm:cxn modelId="{06B828F9-1D2B-2140-8EE5-3CC94D3B73CA}" type="presParOf" srcId="{E4B3757C-C02F-1844-A125-F5F9CCF081E0}" destId="{E56FCD33-8C45-D548-8098-6026711B045C}" srcOrd="1" destOrd="0" presId="urn:microsoft.com/office/officeart/2008/layout/HalfCircleOrganizationChart"/>
    <dgm:cxn modelId="{992487D5-5B61-164D-8F56-440B8AB89028}" type="presParOf" srcId="{E56FCD33-8C45-D548-8098-6026711B045C}" destId="{CA7047AA-CC69-E04E-9E28-DB7A57C32D10}" srcOrd="0" destOrd="0" presId="urn:microsoft.com/office/officeart/2008/layout/HalfCircleOrganizationChart"/>
    <dgm:cxn modelId="{A9CDAF62-C672-CF43-B96B-0EF1E49C2C60}" type="presParOf" srcId="{E56FCD33-8C45-D548-8098-6026711B045C}" destId="{8B0B8F5E-7A1C-4442-BA83-3490A6FDE529}" srcOrd="1" destOrd="0" presId="urn:microsoft.com/office/officeart/2008/layout/HalfCircleOrganizationChart"/>
    <dgm:cxn modelId="{F3222895-3190-BF44-A735-CC6B39784117}" type="presParOf" srcId="{8B0B8F5E-7A1C-4442-BA83-3490A6FDE529}" destId="{1B9684A3-8151-A146-AF94-0BAA42283576}" srcOrd="0" destOrd="0" presId="urn:microsoft.com/office/officeart/2008/layout/HalfCircleOrganizationChart"/>
    <dgm:cxn modelId="{5221D484-D7BE-9E49-A85C-0BB10FE39263}" type="presParOf" srcId="{1B9684A3-8151-A146-AF94-0BAA42283576}" destId="{65E0C15A-C237-1B4F-B288-A160F2643368}" srcOrd="0" destOrd="0" presId="urn:microsoft.com/office/officeart/2008/layout/HalfCircleOrganizationChart"/>
    <dgm:cxn modelId="{EC6C2088-F343-CB4C-94FF-F1D27535B0C9}" type="presParOf" srcId="{1B9684A3-8151-A146-AF94-0BAA42283576}" destId="{B4C14C2A-4340-C34B-852C-A04A63F5E46E}" srcOrd="1" destOrd="0" presId="urn:microsoft.com/office/officeart/2008/layout/HalfCircleOrganizationChart"/>
    <dgm:cxn modelId="{47DB7641-EF71-DB46-B01D-A439D05E33E4}" type="presParOf" srcId="{1B9684A3-8151-A146-AF94-0BAA42283576}" destId="{27F1BACF-781F-604C-94C8-DA809A235096}" srcOrd="2" destOrd="0" presId="urn:microsoft.com/office/officeart/2008/layout/HalfCircleOrganizationChart"/>
    <dgm:cxn modelId="{518157C5-458B-7B40-96DF-1AEADC2021CB}" type="presParOf" srcId="{1B9684A3-8151-A146-AF94-0BAA42283576}" destId="{5BD96378-547D-3940-954B-4E6B380C4609}" srcOrd="3" destOrd="0" presId="urn:microsoft.com/office/officeart/2008/layout/HalfCircleOrganizationChart"/>
    <dgm:cxn modelId="{1C77E2EC-D355-0345-868D-3C40FAD5E908}" type="presParOf" srcId="{8B0B8F5E-7A1C-4442-BA83-3490A6FDE529}" destId="{D548CCF1-E32C-934F-BA2C-AF8B7ACEC26F}" srcOrd="1" destOrd="0" presId="urn:microsoft.com/office/officeart/2008/layout/HalfCircleOrganizationChart"/>
    <dgm:cxn modelId="{51CB8213-5C1F-7F43-BF47-FBB5805D9FCC}" type="presParOf" srcId="{8B0B8F5E-7A1C-4442-BA83-3490A6FDE529}" destId="{BBB1C475-F7F5-FF49-A5CF-E7E1BEAA8C9D}" srcOrd="2" destOrd="0" presId="urn:microsoft.com/office/officeart/2008/layout/HalfCircleOrganizationChart"/>
    <dgm:cxn modelId="{70A2EC5D-2556-5143-9D56-F1A0450F1DAA}" type="presParOf" srcId="{E4B3757C-C02F-1844-A125-F5F9CCF081E0}" destId="{09D10EFD-DFF8-FB4D-88DF-DF1BE3F04033}" srcOrd="2" destOrd="0" presId="urn:microsoft.com/office/officeart/2008/layout/HalfCircleOrganizationChart"/>
    <dgm:cxn modelId="{4A8883AF-2554-CD4C-9755-27258BA224E4}" type="presParOf" srcId="{7B45CECA-DC5B-EF48-94DA-E18B68794B76}" destId="{1E6F9140-D4CA-654E-AE3D-2AAD3943AA7D}" srcOrd="2" destOrd="0" presId="urn:microsoft.com/office/officeart/2008/layout/HalfCircleOrganizationChart"/>
    <dgm:cxn modelId="{0B170A60-2016-834A-8D0C-D28843FAB528}" type="presParOf" srcId="{7B45CECA-DC5B-EF48-94DA-E18B68794B76}" destId="{E8E373D3-97BF-914C-B4B8-50CABE8A9DAE}" srcOrd="3" destOrd="0" presId="urn:microsoft.com/office/officeart/2008/layout/HalfCircleOrganizationChart"/>
    <dgm:cxn modelId="{7DF03D1B-952A-724A-AD33-EEBA4388CBEE}" type="presParOf" srcId="{E8E373D3-97BF-914C-B4B8-50CABE8A9DAE}" destId="{6B8CFC05-9229-8F4F-BCF4-1B94CDFB40A1}" srcOrd="0" destOrd="0" presId="urn:microsoft.com/office/officeart/2008/layout/HalfCircleOrganizationChart"/>
    <dgm:cxn modelId="{EA822795-9845-FB45-9DA3-BC66A70FDDF1}" type="presParOf" srcId="{6B8CFC05-9229-8F4F-BCF4-1B94CDFB40A1}" destId="{145965EB-65A0-BD4C-8FCC-0990292E072E}" srcOrd="0" destOrd="0" presId="urn:microsoft.com/office/officeart/2008/layout/HalfCircleOrganizationChart"/>
    <dgm:cxn modelId="{CDD18E31-8513-624A-A7C8-E6E8A39759F8}" type="presParOf" srcId="{6B8CFC05-9229-8F4F-BCF4-1B94CDFB40A1}" destId="{0FEC723E-9FDD-5A4C-AC75-FDF6EEF7B86E}" srcOrd="1" destOrd="0" presId="urn:microsoft.com/office/officeart/2008/layout/HalfCircleOrganizationChart"/>
    <dgm:cxn modelId="{74A37533-76EC-4B43-B8EA-166858242F09}" type="presParOf" srcId="{6B8CFC05-9229-8F4F-BCF4-1B94CDFB40A1}" destId="{7034B9BE-FEB4-384D-95C8-C017BABD1360}" srcOrd="2" destOrd="0" presId="urn:microsoft.com/office/officeart/2008/layout/HalfCircleOrganizationChart"/>
    <dgm:cxn modelId="{DBE9EF80-870B-AA4A-BB18-646EC08FDE6C}" type="presParOf" srcId="{6B8CFC05-9229-8F4F-BCF4-1B94CDFB40A1}" destId="{0AF1A260-0D7B-D441-BEF6-F185CF2B744F}" srcOrd="3" destOrd="0" presId="urn:microsoft.com/office/officeart/2008/layout/HalfCircleOrganizationChart"/>
    <dgm:cxn modelId="{BD4A471B-DAB7-4B43-A034-9EF0F90EDBEB}" type="presParOf" srcId="{E8E373D3-97BF-914C-B4B8-50CABE8A9DAE}" destId="{50F38CF4-F43A-C44E-8BE9-06EB69A1DC72}" srcOrd="1" destOrd="0" presId="urn:microsoft.com/office/officeart/2008/layout/HalfCircleOrganizationChart"/>
    <dgm:cxn modelId="{B7FEE7F6-7204-8B4F-A1C7-0DE27D336858}" type="presParOf" srcId="{E8E373D3-97BF-914C-B4B8-50CABE8A9DAE}" destId="{A679B208-E58B-6B4C-97EC-693B6AB69732}" srcOrd="2" destOrd="0" presId="urn:microsoft.com/office/officeart/2008/layout/HalfCircleOrganizationChart"/>
    <dgm:cxn modelId="{739C9BAE-54A4-754D-ABBC-FFBFF856648D}" type="presParOf" srcId="{6AEBFE38-5962-CB4A-8545-46FAD4AE913E}" destId="{FA86C88E-095F-BD49-B61F-809D08791C45}" srcOrd="2" destOrd="0" presId="urn:microsoft.com/office/officeart/2008/layout/HalfCircleOrganizationChart"/>
    <dgm:cxn modelId="{89550073-7B7F-9B4A-8EC3-415F4DA3C873}" type="presParOf" srcId="{C30F023F-F1A8-BB48-A162-43CFDD766962}" destId="{872D4F4D-FFF0-AF40-8E04-A0FBA0D0DF4E}" srcOrd="2" destOrd="0" presId="urn:microsoft.com/office/officeart/2008/layout/HalfCircleOrganizationChart"/>
    <dgm:cxn modelId="{EFBFBAFB-888C-094D-BBEF-94A4B9F753AD}" type="presParOf" srcId="{C30F023F-F1A8-BB48-A162-43CFDD766962}" destId="{D14C34F6-5B8F-FE4D-8F2F-3F9ACBCF72C6}" srcOrd="3" destOrd="0" presId="urn:microsoft.com/office/officeart/2008/layout/HalfCircleOrganizationChart"/>
    <dgm:cxn modelId="{6FDCBD49-933D-A14D-8363-49DB27F4F5DD}" type="presParOf" srcId="{D14C34F6-5B8F-FE4D-8F2F-3F9ACBCF72C6}" destId="{DD0AF6F4-F6B7-0C48-A813-BBE24DD9CDD5}" srcOrd="0" destOrd="0" presId="urn:microsoft.com/office/officeart/2008/layout/HalfCircleOrganizationChart"/>
    <dgm:cxn modelId="{EE55E750-0754-C74E-8D80-39458BF8F8F0}" type="presParOf" srcId="{DD0AF6F4-F6B7-0C48-A813-BBE24DD9CDD5}" destId="{833AD75B-5B87-E940-A65F-0ECED508C66B}" srcOrd="0" destOrd="0" presId="urn:microsoft.com/office/officeart/2008/layout/HalfCircleOrganizationChart"/>
    <dgm:cxn modelId="{6F97378E-819A-D541-A380-A85A43E775B7}" type="presParOf" srcId="{DD0AF6F4-F6B7-0C48-A813-BBE24DD9CDD5}" destId="{8631A11E-341F-5340-9867-90C28491FC60}" srcOrd="1" destOrd="0" presId="urn:microsoft.com/office/officeart/2008/layout/HalfCircleOrganizationChart"/>
    <dgm:cxn modelId="{4ABE6781-DF33-8948-A830-DAFCD0E53C85}" type="presParOf" srcId="{DD0AF6F4-F6B7-0C48-A813-BBE24DD9CDD5}" destId="{0EB582FC-46F7-6940-8808-50726DA944C4}" srcOrd="2" destOrd="0" presId="urn:microsoft.com/office/officeart/2008/layout/HalfCircleOrganizationChart"/>
    <dgm:cxn modelId="{A3DFF044-659C-2242-9EFA-07185A3B51B2}" type="presParOf" srcId="{DD0AF6F4-F6B7-0C48-A813-BBE24DD9CDD5}" destId="{52CA677A-1D5B-B647-A6EF-CD1619C0D510}" srcOrd="3" destOrd="0" presId="urn:microsoft.com/office/officeart/2008/layout/HalfCircleOrganizationChart"/>
    <dgm:cxn modelId="{1D22DAE6-7012-9641-949E-B9D4986A70C0}" type="presParOf" srcId="{D14C34F6-5B8F-FE4D-8F2F-3F9ACBCF72C6}" destId="{90D6688D-FEE0-8A4F-A047-9D369B1E9017}" srcOrd="1" destOrd="0" presId="urn:microsoft.com/office/officeart/2008/layout/HalfCircleOrganizationChart"/>
    <dgm:cxn modelId="{EA6AE853-11BF-A840-955E-847D6420D3FC}" type="presParOf" srcId="{D14C34F6-5B8F-FE4D-8F2F-3F9ACBCF72C6}" destId="{EDFF73FA-5207-774A-A82B-FD32EC356459}" srcOrd="2" destOrd="0" presId="urn:microsoft.com/office/officeart/2008/layout/HalfCircleOrganizationChart"/>
    <dgm:cxn modelId="{FE56111B-E302-274F-9212-E3F3535751EF}" type="presParOf" srcId="{E7A523E7-5DEC-004A-A0A3-FEC4B4165464}" destId="{392CE563-092A-FB40-8C55-22CF069D328A}" srcOrd="2" destOrd="0" presId="urn:microsoft.com/office/officeart/2008/layout/HalfCircleOrganizationChart"/>
    <dgm:cxn modelId="{6976B200-9786-5441-A810-7BAF5A8D1B8E}" type="presParOf" srcId="{DF62042A-549F-5E42-B711-2086A4B81587}" destId="{E8B53770-B749-0A4E-9C36-BA0A19010577}" srcOrd="2" destOrd="0" presId="urn:microsoft.com/office/officeart/2008/layout/HalfCircleOrganizationChart"/>
    <dgm:cxn modelId="{8E677770-4D94-304B-8322-7E09ACCF8B47}" type="presParOf" srcId="{DF62042A-549F-5E42-B711-2086A4B81587}" destId="{B007BE1F-9C54-B54B-9492-8728A0885AD8}" srcOrd="3" destOrd="0" presId="urn:microsoft.com/office/officeart/2008/layout/HalfCircleOrganizationChart"/>
    <dgm:cxn modelId="{385810CD-755F-0545-9F56-5B0269D4A383}" type="presParOf" srcId="{B007BE1F-9C54-B54B-9492-8728A0885AD8}" destId="{CDA069FC-F314-A448-98E2-F2AB60B60A61}" srcOrd="0" destOrd="0" presId="urn:microsoft.com/office/officeart/2008/layout/HalfCircleOrganizationChart"/>
    <dgm:cxn modelId="{39C69A83-0535-A245-BABD-3F44D57E630E}" type="presParOf" srcId="{CDA069FC-F314-A448-98E2-F2AB60B60A61}" destId="{48688909-640F-A748-8427-ADA35A877E3E}" srcOrd="0" destOrd="0" presId="urn:microsoft.com/office/officeart/2008/layout/HalfCircleOrganizationChart"/>
    <dgm:cxn modelId="{630FE984-2EEE-7F46-A7B5-17DB0D97B479}" type="presParOf" srcId="{CDA069FC-F314-A448-98E2-F2AB60B60A61}" destId="{09263CDD-79FC-274B-A78B-0E343C686B12}" srcOrd="1" destOrd="0" presId="urn:microsoft.com/office/officeart/2008/layout/HalfCircleOrganizationChart"/>
    <dgm:cxn modelId="{1A857549-40D1-FD4A-866A-5943D431ED27}" type="presParOf" srcId="{CDA069FC-F314-A448-98E2-F2AB60B60A61}" destId="{E9B2F5DF-7943-5443-9AC8-32A24E216456}" srcOrd="2" destOrd="0" presId="urn:microsoft.com/office/officeart/2008/layout/HalfCircleOrganizationChart"/>
    <dgm:cxn modelId="{77603910-581C-CF41-9FE5-B44309C815C2}" type="presParOf" srcId="{CDA069FC-F314-A448-98E2-F2AB60B60A61}" destId="{E9B03EF7-F19D-D14D-B202-7391EBB6499E}" srcOrd="3" destOrd="0" presId="urn:microsoft.com/office/officeart/2008/layout/HalfCircleOrganizationChart"/>
    <dgm:cxn modelId="{D572591A-140E-4B4F-A929-CA79A5E8E49D}" type="presParOf" srcId="{B007BE1F-9C54-B54B-9492-8728A0885AD8}" destId="{19E07070-1D3B-7D40-9D2A-8CD3B016FC26}" srcOrd="1" destOrd="0" presId="urn:microsoft.com/office/officeart/2008/layout/HalfCircleOrganizationChart"/>
    <dgm:cxn modelId="{DF01A565-BEDA-2440-ABB6-F2E79F9FA61D}" type="presParOf" srcId="{B007BE1F-9C54-B54B-9492-8728A0885AD8}" destId="{BAEA92D6-2915-B14C-A694-866A9B089975}" srcOrd="2" destOrd="0" presId="urn:microsoft.com/office/officeart/2008/layout/HalfCircleOrganizationChart"/>
    <dgm:cxn modelId="{187A4F30-6E6D-6545-B8DD-9D8862346694}" type="presParOf" srcId="{DF62042A-549F-5E42-B711-2086A4B81587}" destId="{2911B16E-641B-0E4B-84CF-6AF6D832E185}" srcOrd="4" destOrd="0" presId="urn:microsoft.com/office/officeart/2008/layout/HalfCircleOrganizationChart"/>
    <dgm:cxn modelId="{86E1B01D-CF5B-4146-B90A-03CEE8CFDA66}" type="presParOf" srcId="{DF62042A-549F-5E42-B711-2086A4B81587}" destId="{AF5C25D6-AEAD-0440-A667-E5CF46598FFE}" srcOrd="5" destOrd="0" presId="urn:microsoft.com/office/officeart/2008/layout/HalfCircleOrganizationChart"/>
    <dgm:cxn modelId="{D1AE2FE8-EC45-AF4C-8767-84E9CCCDA975}" type="presParOf" srcId="{AF5C25D6-AEAD-0440-A667-E5CF46598FFE}" destId="{39036975-5A27-834D-A55C-94DC48279C1B}" srcOrd="0" destOrd="0" presId="urn:microsoft.com/office/officeart/2008/layout/HalfCircleOrganizationChart"/>
    <dgm:cxn modelId="{412B8F4D-27F4-4245-A9B9-0C694BE197F5}" type="presParOf" srcId="{39036975-5A27-834D-A55C-94DC48279C1B}" destId="{757EDE59-2451-3541-BF1D-00784145DB5D}" srcOrd="0" destOrd="0" presId="urn:microsoft.com/office/officeart/2008/layout/HalfCircleOrganizationChart"/>
    <dgm:cxn modelId="{4B26B966-3C8E-9741-9653-197DCC2D7A49}" type="presParOf" srcId="{39036975-5A27-834D-A55C-94DC48279C1B}" destId="{2726D10B-752A-6542-ACC1-B8A98AA849EF}" srcOrd="1" destOrd="0" presId="urn:microsoft.com/office/officeart/2008/layout/HalfCircleOrganizationChart"/>
    <dgm:cxn modelId="{B0C025A0-4074-2248-A252-BD89F1F04DDE}" type="presParOf" srcId="{39036975-5A27-834D-A55C-94DC48279C1B}" destId="{1001CAC3-AB99-5A46-8FD3-D3C2F973E13F}" srcOrd="2" destOrd="0" presId="urn:microsoft.com/office/officeart/2008/layout/HalfCircleOrganizationChart"/>
    <dgm:cxn modelId="{571A371F-C540-AA4B-856B-51CA24EAEE47}" type="presParOf" srcId="{39036975-5A27-834D-A55C-94DC48279C1B}" destId="{46C99DFD-B79A-4A44-91CB-B8A62A150A25}" srcOrd="3" destOrd="0" presId="urn:microsoft.com/office/officeart/2008/layout/HalfCircleOrganizationChart"/>
    <dgm:cxn modelId="{ACFA6EDA-97DD-004A-97C7-270D720FB573}" type="presParOf" srcId="{AF5C25D6-AEAD-0440-A667-E5CF46598FFE}" destId="{BB1B19C5-E4F1-6F4A-A266-71406B977C40}" srcOrd="1" destOrd="0" presId="urn:microsoft.com/office/officeart/2008/layout/HalfCircleOrganizationChart"/>
    <dgm:cxn modelId="{714B45B4-67FD-6640-A3AF-3E7220747D54}" type="presParOf" srcId="{AF5C25D6-AEAD-0440-A667-E5CF46598FFE}" destId="{C872E9EB-8192-B242-9E85-1DD5BBF6D53D}" srcOrd="2" destOrd="0" presId="urn:microsoft.com/office/officeart/2008/layout/HalfCircleOrganizationChart"/>
    <dgm:cxn modelId="{F633B9A9-8207-EC44-AF58-6D3CBF5A7678}" type="presParOf" srcId="{BF7F3F78-5A7C-E849-9A00-8A70EFD8F25C}" destId="{956E4989-5050-2341-A0F7-2303A53CCF94}" srcOrd="2" destOrd="0" presId="urn:microsoft.com/office/officeart/2008/layout/HalfCircleOrganizationChart"/>
    <dgm:cxn modelId="{B5B6103D-9218-CF4D-9034-D7C552E5E577}" type="presParOf" srcId="{956E4989-5050-2341-A0F7-2303A53CCF94}" destId="{03736ED4-0A47-274F-BB8A-8941FF61FCD0}" srcOrd="0" destOrd="0" presId="urn:microsoft.com/office/officeart/2008/layout/HalfCircleOrganizationChart"/>
    <dgm:cxn modelId="{7DDD7080-52E5-AF45-85A6-F51AC4023708}" type="presParOf" srcId="{956E4989-5050-2341-A0F7-2303A53CCF94}" destId="{884074B9-8EA8-9845-9806-BB7A255A27C6}" srcOrd="1" destOrd="0" presId="urn:microsoft.com/office/officeart/2008/layout/HalfCircleOrganizationChart"/>
    <dgm:cxn modelId="{A11AA106-1955-DA4A-BCF2-7F0A730C3FC0}" type="presParOf" srcId="{884074B9-8EA8-9845-9806-BB7A255A27C6}" destId="{D126FEFB-FB94-6B41-81B5-312279827ADD}" srcOrd="0" destOrd="0" presId="urn:microsoft.com/office/officeart/2008/layout/HalfCircleOrganizationChart"/>
    <dgm:cxn modelId="{50EBA6A3-4C09-FA45-9D11-414FB1EABFCF}" type="presParOf" srcId="{D126FEFB-FB94-6B41-81B5-312279827ADD}" destId="{AE7E6F41-70C3-2446-8410-B65163C89132}" srcOrd="0" destOrd="0" presId="urn:microsoft.com/office/officeart/2008/layout/HalfCircleOrganizationChart"/>
    <dgm:cxn modelId="{A1895868-C9A3-D44C-93F5-EED240BFDC5D}" type="presParOf" srcId="{D126FEFB-FB94-6B41-81B5-312279827ADD}" destId="{2268B294-1E42-B24A-B999-1F79FE91EC9C}" srcOrd="1" destOrd="0" presId="urn:microsoft.com/office/officeart/2008/layout/HalfCircleOrganizationChart"/>
    <dgm:cxn modelId="{1EBA1D73-8E19-B345-B6B3-A4DF2BFB187E}" type="presParOf" srcId="{D126FEFB-FB94-6B41-81B5-312279827ADD}" destId="{D99EADD1-A124-5742-9138-67F7B86B7BCC}" srcOrd="2" destOrd="0" presId="urn:microsoft.com/office/officeart/2008/layout/HalfCircleOrganizationChart"/>
    <dgm:cxn modelId="{E9E40693-C6A3-DF4C-B633-F5ECF0CF6B1D}" type="presParOf" srcId="{D126FEFB-FB94-6B41-81B5-312279827ADD}" destId="{F7E70F11-3921-C24C-821F-57F94CCB7C9F}" srcOrd="3" destOrd="0" presId="urn:microsoft.com/office/officeart/2008/layout/HalfCircleOrganizationChart"/>
    <dgm:cxn modelId="{F10513B0-BE92-6E45-9CB5-E740E76F478A}" type="presParOf" srcId="{884074B9-8EA8-9845-9806-BB7A255A27C6}" destId="{704D5974-288F-3041-A900-6ACD23259021}" srcOrd="1" destOrd="0" presId="urn:microsoft.com/office/officeart/2008/layout/HalfCircleOrganizationChart"/>
    <dgm:cxn modelId="{76ECA82F-6D79-8E4F-AD8C-C64F40D471A3}" type="presParOf" srcId="{884074B9-8EA8-9845-9806-BB7A255A27C6}" destId="{170F8921-4191-C045-AB81-1839E51C287F}" srcOrd="2" destOrd="0" presId="urn:microsoft.com/office/officeart/2008/layout/HalfCircleOrganizationChar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4246AB-39AE-4E6A-B132-9611237ADD13}" type="doc">
      <dgm:prSet loTypeId="urn:microsoft.com/office/officeart/2008/layout/VerticalCurvedList" loCatId="list" qsTypeId="urn:microsoft.com/office/officeart/2005/8/quickstyle/simple5" qsCatId="simple" csTypeId="urn:microsoft.com/office/officeart/2005/8/colors/colorful2" csCatId="colorful" phldr="1"/>
      <dgm:spPr/>
      <dgm:t>
        <a:bodyPr/>
        <a:lstStyle/>
        <a:p>
          <a:endParaRPr lang="en-US"/>
        </a:p>
      </dgm:t>
    </dgm:pt>
    <dgm:pt modelId="{619E9A2A-C709-4D4F-8775-15BBD30D4189}">
      <dgm:prSet phldrT="[Text]"/>
      <dgm:spPr/>
      <dgm:t>
        <a:bodyPr/>
        <a:lstStyle/>
        <a:p>
          <a:r>
            <a:rPr lang="en-US" dirty="0"/>
            <a:t>Limit Allocation</a:t>
          </a:r>
        </a:p>
      </dgm:t>
    </dgm:pt>
    <dgm:pt modelId="{6CD0FF19-DFE4-4810-9A28-D015E489132C}" type="parTrans" cxnId="{6A73B2D5-CD34-4CFB-8A0F-03DB8294D49E}">
      <dgm:prSet/>
      <dgm:spPr/>
      <dgm:t>
        <a:bodyPr/>
        <a:lstStyle/>
        <a:p>
          <a:endParaRPr lang="en-US"/>
        </a:p>
      </dgm:t>
    </dgm:pt>
    <dgm:pt modelId="{0AC8DBE1-DCFB-44B1-BB94-176912DD8C91}" type="sibTrans" cxnId="{6A73B2D5-CD34-4CFB-8A0F-03DB8294D49E}">
      <dgm:prSet/>
      <dgm:spPr/>
      <dgm:t>
        <a:bodyPr/>
        <a:lstStyle/>
        <a:p>
          <a:endParaRPr lang="en-US"/>
        </a:p>
      </dgm:t>
    </dgm:pt>
    <dgm:pt modelId="{977E4D1B-1EAF-471B-9471-55A21B930969}">
      <dgm:prSet phldrT="[Text]"/>
      <dgm:spPr/>
      <dgm:t>
        <a:bodyPr/>
        <a:lstStyle/>
        <a:p>
          <a:r>
            <a:rPr lang="en-US" dirty="0"/>
            <a:t>MP Recommendation</a:t>
          </a:r>
        </a:p>
      </dgm:t>
    </dgm:pt>
    <dgm:pt modelId="{136C103E-0480-4920-AFE4-F3B105F2D99B}" type="parTrans" cxnId="{0BD2DC4D-C268-4E40-AC7A-385F522825D2}">
      <dgm:prSet/>
      <dgm:spPr/>
      <dgm:t>
        <a:bodyPr/>
        <a:lstStyle/>
        <a:p>
          <a:endParaRPr lang="en-US"/>
        </a:p>
      </dgm:t>
    </dgm:pt>
    <dgm:pt modelId="{0B4DB46D-6FB1-4B54-947C-B98B69939210}" type="sibTrans" cxnId="{0BD2DC4D-C268-4E40-AC7A-385F522825D2}">
      <dgm:prSet/>
      <dgm:spPr/>
      <dgm:t>
        <a:bodyPr/>
        <a:lstStyle/>
        <a:p>
          <a:endParaRPr lang="en-US"/>
        </a:p>
      </dgm:t>
    </dgm:pt>
    <dgm:pt modelId="{6A27DD35-4B42-44EF-B568-AAF8A2876C89}">
      <dgm:prSet phldrT="[Text]"/>
      <dgm:spPr/>
      <dgm:t>
        <a:bodyPr/>
        <a:lstStyle/>
        <a:p>
          <a:r>
            <a:rPr lang="en-US" dirty="0"/>
            <a:t>Work Assignment</a:t>
          </a:r>
        </a:p>
      </dgm:t>
    </dgm:pt>
    <dgm:pt modelId="{47A52930-0541-4DFF-8AAD-A34D516A1970}" type="parTrans" cxnId="{CDB0C4F7-E36E-44BF-9705-B6D28838AA12}">
      <dgm:prSet/>
      <dgm:spPr/>
      <dgm:t>
        <a:bodyPr/>
        <a:lstStyle/>
        <a:p>
          <a:endParaRPr lang="en-US"/>
        </a:p>
      </dgm:t>
    </dgm:pt>
    <dgm:pt modelId="{E4533FF2-ED5B-44AB-B07A-CE90E5EDDDC9}" type="sibTrans" cxnId="{CDB0C4F7-E36E-44BF-9705-B6D28838AA12}">
      <dgm:prSet/>
      <dgm:spPr/>
      <dgm:t>
        <a:bodyPr/>
        <a:lstStyle/>
        <a:p>
          <a:endParaRPr lang="en-US"/>
        </a:p>
      </dgm:t>
    </dgm:pt>
    <dgm:pt modelId="{AA873EDF-A7DD-41B9-8BDB-2F1199CCEBFB}">
      <dgm:prSet phldrT="[Text]"/>
      <dgm:spPr/>
      <dgm:t>
        <a:bodyPr/>
        <a:lstStyle/>
        <a:p>
          <a:r>
            <a:rPr lang="en-US" dirty="0"/>
            <a:t>Fund Disbursement </a:t>
          </a:r>
        </a:p>
      </dgm:t>
    </dgm:pt>
    <dgm:pt modelId="{4FB95D44-DD1B-439D-B35A-90B31E0E55C5}" type="parTrans" cxnId="{E7776D5B-E233-4CA7-81E0-16D9C311A918}">
      <dgm:prSet/>
      <dgm:spPr/>
      <dgm:t>
        <a:bodyPr/>
        <a:lstStyle/>
        <a:p>
          <a:endParaRPr lang="en-US"/>
        </a:p>
      </dgm:t>
    </dgm:pt>
    <dgm:pt modelId="{B92F5F57-1884-4DA8-ACA4-A7D8B34F0077}" type="sibTrans" cxnId="{E7776D5B-E233-4CA7-81E0-16D9C311A918}">
      <dgm:prSet/>
      <dgm:spPr/>
      <dgm:t>
        <a:bodyPr/>
        <a:lstStyle/>
        <a:p>
          <a:endParaRPr lang="en-US"/>
        </a:p>
      </dgm:t>
    </dgm:pt>
    <dgm:pt modelId="{ACD66E14-5850-4840-804D-8BE85776BEBC}">
      <dgm:prSet phldrT="[Text]"/>
      <dgm:spPr/>
      <dgm:t>
        <a:bodyPr/>
        <a:lstStyle/>
        <a:p>
          <a:r>
            <a:rPr lang="en-US" dirty="0"/>
            <a:t>Return Fund Flow</a:t>
          </a:r>
        </a:p>
      </dgm:t>
    </dgm:pt>
    <dgm:pt modelId="{B28FDEF3-2DC9-429C-93DD-E2BD53C0C9AF}" type="parTrans" cxnId="{75B725F3-A217-4B3A-859C-C03A621AE6D4}">
      <dgm:prSet/>
      <dgm:spPr/>
      <dgm:t>
        <a:bodyPr/>
        <a:lstStyle/>
        <a:p>
          <a:endParaRPr lang="en-US"/>
        </a:p>
      </dgm:t>
    </dgm:pt>
    <dgm:pt modelId="{6F95F1F8-2976-448E-B29E-5D08D7E46DAF}" type="sibTrans" cxnId="{75B725F3-A217-4B3A-859C-C03A621AE6D4}">
      <dgm:prSet/>
      <dgm:spPr/>
      <dgm:t>
        <a:bodyPr/>
        <a:lstStyle/>
        <a:p>
          <a:endParaRPr lang="en-US"/>
        </a:p>
      </dgm:t>
    </dgm:pt>
    <dgm:pt modelId="{1EAF8BEC-1961-461F-A583-989F3CB0053F}">
      <dgm:prSet phldrT="[Text]"/>
      <dgm:spPr/>
      <dgm:t>
        <a:bodyPr/>
        <a:lstStyle/>
        <a:p>
          <a:r>
            <a:rPr lang="en-US" dirty="0"/>
            <a:t>Fund Enhancement (e-Request)</a:t>
          </a:r>
        </a:p>
      </dgm:t>
    </dgm:pt>
    <dgm:pt modelId="{176AF358-4B5E-4238-8A29-964420522F28}" type="parTrans" cxnId="{11BBE8A6-3604-4882-8099-04817FCC0D21}">
      <dgm:prSet/>
      <dgm:spPr/>
      <dgm:t>
        <a:bodyPr/>
        <a:lstStyle/>
        <a:p>
          <a:endParaRPr lang="en-US"/>
        </a:p>
      </dgm:t>
    </dgm:pt>
    <dgm:pt modelId="{6CA32C47-FC4E-413E-875C-0D18EBA5EF1F}" type="sibTrans" cxnId="{11BBE8A6-3604-4882-8099-04817FCC0D21}">
      <dgm:prSet/>
      <dgm:spPr/>
      <dgm:t>
        <a:bodyPr/>
        <a:lstStyle/>
        <a:p>
          <a:endParaRPr lang="en-US"/>
        </a:p>
      </dgm:t>
    </dgm:pt>
    <dgm:pt modelId="{19D01371-95BA-46E1-B8C7-5FD07F53E689}" type="pres">
      <dgm:prSet presAssocID="{E54246AB-39AE-4E6A-B132-9611237ADD13}" presName="Name0" presStyleCnt="0">
        <dgm:presLayoutVars>
          <dgm:chMax val="7"/>
          <dgm:chPref val="7"/>
          <dgm:dir/>
        </dgm:presLayoutVars>
      </dgm:prSet>
      <dgm:spPr/>
      <dgm:t>
        <a:bodyPr/>
        <a:lstStyle/>
        <a:p>
          <a:endParaRPr lang="en-US"/>
        </a:p>
      </dgm:t>
    </dgm:pt>
    <dgm:pt modelId="{8ED0B9BF-DD2E-4082-BEC9-7B2B706F1DFC}" type="pres">
      <dgm:prSet presAssocID="{E54246AB-39AE-4E6A-B132-9611237ADD13}" presName="Name1" presStyleCnt="0"/>
      <dgm:spPr/>
    </dgm:pt>
    <dgm:pt modelId="{BEEBF22B-FDC4-4EAE-A84D-9FED2416A4EC}" type="pres">
      <dgm:prSet presAssocID="{E54246AB-39AE-4E6A-B132-9611237ADD13}" presName="cycle" presStyleCnt="0"/>
      <dgm:spPr/>
    </dgm:pt>
    <dgm:pt modelId="{212CEBEE-542D-45E0-B27A-8348E4CB5A2E}" type="pres">
      <dgm:prSet presAssocID="{E54246AB-39AE-4E6A-B132-9611237ADD13}" presName="srcNode" presStyleLbl="node1" presStyleIdx="0" presStyleCnt="6"/>
      <dgm:spPr/>
    </dgm:pt>
    <dgm:pt modelId="{03DE789E-ED36-432C-B263-3C2F88308068}" type="pres">
      <dgm:prSet presAssocID="{E54246AB-39AE-4E6A-B132-9611237ADD13}" presName="conn" presStyleLbl="parChTrans1D2" presStyleIdx="0" presStyleCnt="1"/>
      <dgm:spPr/>
      <dgm:t>
        <a:bodyPr/>
        <a:lstStyle/>
        <a:p>
          <a:endParaRPr lang="en-US"/>
        </a:p>
      </dgm:t>
    </dgm:pt>
    <dgm:pt modelId="{5B65925D-8ED1-45CA-826E-67C808225A17}" type="pres">
      <dgm:prSet presAssocID="{E54246AB-39AE-4E6A-B132-9611237ADD13}" presName="extraNode" presStyleLbl="node1" presStyleIdx="0" presStyleCnt="6"/>
      <dgm:spPr/>
    </dgm:pt>
    <dgm:pt modelId="{55D28350-9064-4FA1-B92E-FAA132FAE414}" type="pres">
      <dgm:prSet presAssocID="{E54246AB-39AE-4E6A-B132-9611237ADD13}" presName="dstNode" presStyleLbl="node1" presStyleIdx="0" presStyleCnt="6"/>
      <dgm:spPr/>
    </dgm:pt>
    <dgm:pt modelId="{9D3DBA05-1FF2-465D-A472-FC2E36E6EC46}" type="pres">
      <dgm:prSet presAssocID="{619E9A2A-C709-4D4F-8775-15BBD30D4189}" presName="text_1" presStyleLbl="node1" presStyleIdx="0" presStyleCnt="6">
        <dgm:presLayoutVars>
          <dgm:bulletEnabled val="1"/>
        </dgm:presLayoutVars>
      </dgm:prSet>
      <dgm:spPr/>
      <dgm:t>
        <a:bodyPr/>
        <a:lstStyle/>
        <a:p>
          <a:endParaRPr lang="en-US"/>
        </a:p>
      </dgm:t>
    </dgm:pt>
    <dgm:pt modelId="{4A373541-C979-4C8D-BF73-584BAFF5E7D9}" type="pres">
      <dgm:prSet presAssocID="{619E9A2A-C709-4D4F-8775-15BBD30D4189}" presName="accent_1" presStyleCnt="0"/>
      <dgm:spPr/>
    </dgm:pt>
    <dgm:pt modelId="{B606FC21-D7E3-49CC-877A-07770090123A}" type="pres">
      <dgm:prSet presAssocID="{619E9A2A-C709-4D4F-8775-15BBD30D4189}" presName="accentRepeatNode" presStyleLbl="solidFgAcc1" presStyleIdx="0" presStyleCnt="6"/>
      <dgm:spPr/>
    </dgm:pt>
    <dgm:pt modelId="{259B2E6E-5BDB-4A70-A006-ED6CBFE12BCD}" type="pres">
      <dgm:prSet presAssocID="{977E4D1B-1EAF-471B-9471-55A21B930969}" presName="text_2" presStyleLbl="node1" presStyleIdx="1" presStyleCnt="6">
        <dgm:presLayoutVars>
          <dgm:bulletEnabled val="1"/>
        </dgm:presLayoutVars>
      </dgm:prSet>
      <dgm:spPr/>
      <dgm:t>
        <a:bodyPr/>
        <a:lstStyle/>
        <a:p>
          <a:endParaRPr lang="en-US"/>
        </a:p>
      </dgm:t>
    </dgm:pt>
    <dgm:pt modelId="{F201B208-6BA0-4113-9F39-94B5B3AA4F60}" type="pres">
      <dgm:prSet presAssocID="{977E4D1B-1EAF-471B-9471-55A21B930969}" presName="accent_2" presStyleCnt="0"/>
      <dgm:spPr/>
    </dgm:pt>
    <dgm:pt modelId="{919E3C1A-F67D-45A8-BA13-FD17A2CE6EE9}" type="pres">
      <dgm:prSet presAssocID="{977E4D1B-1EAF-471B-9471-55A21B930969}" presName="accentRepeatNode" presStyleLbl="solidFgAcc1" presStyleIdx="1" presStyleCnt="6"/>
      <dgm:spPr/>
    </dgm:pt>
    <dgm:pt modelId="{E520739F-4DB7-4E27-8979-D1DCA605DB1A}" type="pres">
      <dgm:prSet presAssocID="{6A27DD35-4B42-44EF-B568-AAF8A2876C89}" presName="text_3" presStyleLbl="node1" presStyleIdx="2" presStyleCnt="6">
        <dgm:presLayoutVars>
          <dgm:bulletEnabled val="1"/>
        </dgm:presLayoutVars>
      </dgm:prSet>
      <dgm:spPr/>
      <dgm:t>
        <a:bodyPr/>
        <a:lstStyle/>
        <a:p>
          <a:endParaRPr lang="en-US"/>
        </a:p>
      </dgm:t>
    </dgm:pt>
    <dgm:pt modelId="{E55AF71D-C375-4AD9-9F36-19AC36750194}" type="pres">
      <dgm:prSet presAssocID="{6A27DD35-4B42-44EF-B568-AAF8A2876C89}" presName="accent_3" presStyleCnt="0"/>
      <dgm:spPr/>
    </dgm:pt>
    <dgm:pt modelId="{33BEDAB6-6B8F-4725-93D6-C44E9C19146A}" type="pres">
      <dgm:prSet presAssocID="{6A27DD35-4B42-44EF-B568-AAF8A2876C89}" presName="accentRepeatNode" presStyleLbl="solidFgAcc1" presStyleIdx="2" presStyleCnt="6"/>
      <dgm:spPr/>
    </dgm:pt>
    <dgm:pt modelId="{90A4AA05-7A24-48B0-A981-7C3DA9B50614}" type="pres">
      <dgm:prSet presAssocID="{AA873EDF-A7DD-41B9-8BDB-2F1199CCEBFB}" presName="text_4" presStyleLbl="node1" presStyleIdx="3" presStyleCnt="6">
        <dgm:presLayoutVars>
          <dgm:bulletEnabled val="1"/>
        </dgm:presLayoutVars>
      </dgm:prSet>
      <dgm:spPr/>
      <dgm:t>
        <a:bodyPr/>
        <a:lstStyle/>
        <a:p>
          <a:endParaRPr lang="en-US"/>
        </a:p>
      </dgm:t>
    </dgm:pt>
    <dgm:pt modelId="{3E15A818-8088-499B-8DBD-3406354CA0CE}" type="pres">
      <dgm:prSet presAssocID="{AA873EDF-A7DD-41B9-8BDB-2F1199CCEBFB}" presName="accent_4" presStyleCnt="0"/>
      <dgm:spPr/>
    </dgm:pt>
    <dgm:pt modelId="{CF2CA112-AD95-439B-92C8-ACE410D4FFF6}" type="pres">
      <dgm:prSet presAssocID="{AA873EDF-A7DD-41B9-8BDB-2F1199CCEBFB}" presName="accentRepeatNode" presStyleLbl="solidFgAcc1" presStyleIdx="3" presStyleCnt="6"/>
      <dgm:spPr/>
    </dgm:pt>
    <dgm:pt modelId="{DD498C3B-5664-4B38-A7AB-671DE3C34C5E}" type="pres">
      <dgm:prSet presAssocID="{ACD66E14-5850-4840-804D-8BE85776BEBC}" presName="text_5" presStyleLbl="node1" presStyleIdx="4" presStyleCnt="6">
        <dgm:presLayoutVars>
          <dgm:bulletEnabled val="1"/>
        </dgm:presLayoutVars>
      </dgm:prSet>
      <dgm:spPr/>
      <dgm:t>
        <a:bodyPr/>
        <a:lstStyle/>
        <a:p>
          <a:endParaRPr lang="en-US"/>
        </a:p>
      </dgm:t>
    </dgm:pt>
    <dgm:pt modelId="{F694D9C8-1E1A-4B32-9CB3-995C585B9854}" type="pres">
      <dgm:prSet presAssocID="{ACD66E14-5850-4840-804D-8BE85776BEBC}" presName="accent_5" presStyleCnt="0"/>
      <dgm:spPr/>
    </dgm:pt>
    <dgm:pt modelId="{6446E4B7-AC00-4350-880F-C9DF5110421A}" type="pres">
      <dgm:prSet presAssocID="{ACD66E14-5850-4840-804D-8BE85776BEBC}" presName="accentRepeatNode" presStyleLbl="solidFgAcc1" presStyleIdx="4" presStyleCnt="6"/>
      <dgm:spPr/>
    </dgm:pt>
    <dgm:pt modelId="{147752E5-4C80-4667-837F-3F977CF6F296}" type="pres">
      <dgm:prSet presAssocID="{1EAF8BEC-1961-461F-A583-989F3CB0053F}" presName="text_6" presStyleLbl="node1" presStyleIdx="5" presStyleCnt="6">
        <dgm:presLayoutVars>
          <dgm:bulletEnabled val="1"/>
        </dgm:presLayoutVars>
      </dgm:prSet>
      <dgm:spPr/>
      <dgm:t>
        <a:bodyPr/>
        <a:lstStyle/>
        <a:p>
          <a:endParaRPr lang="en-US"/>
        </a:p>
      </dgm:t>
    </dgm:pt>
    <dgm:pt modelId="{AE84FBA0-C193-4373-B43B-77FBCE438DDD}" type="pres">
      <dgm:prSet presAssocID="{1EAF8BEC-1961-461F-A583-989F3CB0053F}" presName="accent_6" presStyleCnt="0"/>
      <dgm:spPr/>
    </dgm:pt>
    <dgm:pt modelId="{0C450E5A-51DE-44B0-8221-068DEFA47643}" type="pres">
      <dgm:prSet presAssocID="{1EAF8BEC-1961-461F-A583-989F3CB0053F}" presName="accentRepeatNode" presStyleLbl="solidFgAcc1" presStyleIdx="5" presStyleCnt="6"/>
      <dgm:spPr/>
    </dgm:pt>
  </dgm:ptLst>
  <dgm:cxnLst>
    <dgm:cxn modelId="{2B60811A-C07C-4B86-ADAA-2D052DE18136}" type="presOf" srcId="{1EAF8BEC-1961-461F-A583-989F3CB0053F}" destId="{147752E5-4C80-4667-837F-3F977CF6F296}" srcOrd="0" destOrd="0" presId="urn:microsoft.com/office/officeart/2008/layout/VerticalCurvedList"/>
    <dgm:cxn modelId="{0BD2DC4D-C268-4E40-AC7A-385F522825D2}" srcId="{E54246AB-39AE-4E6A-B132-9611237ADD13}" destId="{977E4D1B-1EAF-471B-9471-55A21B930969}" srcOrd="1" destOrd="0" parTransId="{136C103E-0480-4920-AFE4-F3B105F2D99B}" sibTransId="{0B4DB46D-6FB1-4B54-947C-B98B69939210}"/>
    <dgm:cxn modelId="{A39E58BE-296D-4AD3-A8E2-A075F6CC54F6}" type="presOf" srcId="{619E9A2A-C709-4D4F-8775-15BBD30D4189}" destId="{9D3DBA05-1FF2-465D-A472-FC2E36E6EC46}" srcOrd="0" destOrd="0" presId="urn:microsoft.com/office/officeart/2008/layout/VerticalCurvedList"/>
    <dgm:cxn modelId="{CDB0C4F7-E36E-44BF-9705-B6D28838AA12}" srcId="{E54246AB-39AE-4E6A-B132-9611237ADD13}" destId="{6A27DD35-4B42-44EF-B568-AAF8A2876C89}" srcOrd="2" destOrd="0" parTransId="{47A52930-0541-4DFF-8AAD-A34D516A1970}" sibTransId="{E4533FF2-ED5B-44AB-B07A-CE90E5EDDDC9}"/>
    <dgm:cxn modelId="{E7776D5B-E233-4CA7-81E0-16D9C311A918}" srcId="{E54246AB-39AE-4E6A-B132-9611237ADD13}" destId="{AA873EDF-A7DD-41B9-8BDB-2F1199CCEBFB}" srcOrd="3" destOrd="0" parTransId="{4FB95D44-DD1B-439D-B35A-90B31E0E55C5}" sibTransId="{B92F5F57-1884-4DA8-ACA4-A7D8B34F0077}"/>
    <dgm:cxn modelId="{EEF428DF-1277-4D78-B839-9E75BDDBD211}" type="presOf" srcId="{0AC8DBE1-DCFB-44B1-BB94-176912DD8C91}" destId="{03DE789E-ED36-432C-B263-3C2F88308068}" srcOrd="0" destOrd="0" presId="urn:microsoft.com/office/officeart/2008/layout/VerticalCurvedList"/>
    <dgm:cxn modelId="{11BBE8A6-3604-4882-8099-04817FCC0D21}" srcId="{E54246AB-39AE-4E6A-B132-9611237ADD13}" destId="{1EAF8BEC-1961-461F-A583-989F3CB0053F}" srcOrd="5" destOrd="0" parTransId="{176AF358-4B5E-4238-8A29-964420522F28}" sibTransId="{6CA32C47-FC4E-413E-875C-0D18EBA5EF1F}"/>
    <dgm:cxn modelId="{C10F6FB5-56B1-4788-A401-B2C54A423F9B}" type="presOf" srcId="{6A27DD35-4B42-44EF-B568-AAF8A2876C89}" destId="{E520739F-4DB7-4E27-8979-D1DCA605DB1A}" srcOrd="0" destOrd="0" presId="urn:microsoft.com/office/officeart/2008/layout/VerticalCurvedList"/>
    <dgm:cxn modelId="{6A73B2D5-CD34-4CFB-8A0F-03DB8294D49E}" srcId="{E54246AB-39AE-4E6A-B132-9611237ADD13}" destId="{619E9A2A-C709-4D4F-8775-15BBD30D4189}" srcOrd="0" destOrd="0" parTransId="{6CD0FF19-DFE4-4810-9A28-D015E489132C}" sibTransId="{0AC8DBE1-DCFB-44B1-BB94-176912DD8C91}"/>
    <dgm:cxn modelId="{9755AD82-FB19-4EE2-BAFA-DB403EA316BB}" type="presOf" srcId="{E54246AB-39AE-4E6A-B132-9611237ADD13}" destId="{19D01371-95BA-46E1-B8C7-5FD07F53E689}" srcOrd="0" destOrd="0" presId="urn:microsoft.com/office/officeart/2008/layout/VerticalCurvedList"/>
    <dgm:cxn modelId="{B0AB6C16-BBBF-40C8-95BB-791EED71DF82}" type="presOf" srcId="{AA873EDF-A7DD-41B9-8BDB-2F1199CCEBFB}" destId="{90A4AA05-7A24-48B0-A981-7C3DA9B50614}" srcOrd="0" destOrd="0" presId="urn:microsoft.com/office/officeart/2008/layout/VerticalCurvedList"/>
    <dgm:cxn modelId="{D06DC597-905F-417F-9684-1FBAE676E479}" type="presOf" srcId="{ACD66E14-5850-4840-804D-8BE85776BEBC}" destId="{DD498C3B-5664-4B38-A7AB-671DE3C34C5E}" srcOrd="0" destOrd="0" presId="urn:microsoft.com/office/officeart/2008/layout/VerticalCurvedList"/>
    <dgm:cxn modelId="{6BF60A6F-0ABB-4A3E-8E8F-8F5A72ACD349}" type="presOf" srcId="{977E4D1B-1EAF-471B-9471-55A21B930969}" destId="{259B2E6E-5BDB-4A70-A006-ED6CBFE12BCD}" srcOrd="0" destOrd="0" presId="urn:microsoft.com/office/officeart/2008/layout/VerticalCurvedList"/>
    <dgm:cxn modelId="{75B725F3-A217-4B3A-859C-C03A621AE6D4}" srcId="{E54246AB-39AE-4E6A-B132-9611237ADD13}" destId="{ACD66E14-5850-4840-804D-8BE85776BEBC}" srcOrd="4" destOrd="0" parTransId="{B28FDEF3-2DC9-429C-93DD-E2BD53C0C9AF}" sibTransId="{6F95F1F8-2976-448E-B29E-5D08D7E46DAF}"/>
    <dgm:cxn modelId="{45177CEB-E81E-46B7-A4EC-16EE497DC26F}" type="presParOf" srcId="{19D01371-95BA-46E1-B8C7-5FD07F53E689}" destId="{8ED0B9BF-DD2E-4082-BEC9-7B2B706F1DFC}" srcOrd="0" destOrd="0" presId="urn:microsoft.com/office/officeart/2008/layout/VerticalCurvedList"/>
    <dgm:cxn modelId="{953873AB-FDDC-466E-891E-B44571D7EE1D}" type="presParOf" srcId="{8ED0B9BF-DD2E-4082-BEC9-7B2B706F1DFC}" destId="{BEEBF22B-FDC4-4EAE-A84D-9FED2416A4EC}" srcOrd="0" destOrd="0" presId="urn:microsoft.com/office/officeart/2008/layout/VerticalCurvedList"/>
    <dgm:cxn modelId="{8790E876-4108-4B54-B3C3-DD11C389A19B}" type="presParOf" srcId="{BEEBF22B-FDC4-4EAE-A84D-9FED2416A4EC}" destId="{212CEBEE-542D-45E0-B27A-8348E4CB5A2E}" srcOrd="0" destOrd="0" presId="urn:microsoft.com/office/officeart/2008/layout/VerticalCurvedList"/>
    <dgm:cxn modelId="{2DE0DF3A-6BB8-40FE-81BF-1C04969CB6FB}" type="presParOf" srcId="{BEEBF22B-FDC4-4EAE-A84D-9FED2416A4EC}" destId="{03DE789E-ED36-432C-B263-3C2F88308068}" srcOrd="1" destOrd="0" presId="urn:microsoft.com/office/officeart/2008/layout/VerticalCurvedList"/>
    <dgm:cxn modelId="{A274A5A3-5C4C-49B4-95D9-DA199CAECF7D}" type="presParOf" srcId="{BEEBF22B-FDC4-4EAE-A84D-9FED2416A4EC}" destId="{5B65925D-8ED1-45CA-826E-67C808225A17}" srcOrd="2" destOrd="0" presId="urn:microsoft.com/office/officeart/2008/layout/VerticalCurvedList"/>
    <dgm:cxn modelId="{F89AF5D8-D873-41BB-9029-C76DABB76C9C}" type="presParOf" srcId="{BEEBF22B-FDC4-4EAE-A84D-9FED2416A4EC}" destId="{55D28350-9064-4FA1-B92E-FAA132FAE414}" srcOrd="3" destOrd="0" presId="urn:microsoft.com/office/officeart/2008/layout/VerticalCurvedList"/>
    <dgm:cxn modelId="{6007914C-5B3B-4326-B0FF-B1F9E646610C}" type="presParOf" srcId="{8ED0B9BF-DD2E-4082-BEC9-7B2B706F1DFC}" destId="{9D3DBA05-1FF2-465D-A472-FC2E36E6EC46}" srcOrd="1" destOrd="0" presId="urn:microsoft.com/office/officeart/2008/layout/VerticalCurvedList"/>
    <dgm:cxn modelId="{073F8695-53C9-456F-B49C-BB7B660B71B7}" type="presParOf" srcId="{8ED0B9BF-DD2E-4082-BEC9-7B2B706F1DFC}" destId="{4A373541-C979-4C8D-BF73-584BAFF5E7D9}" srcOrd="2" destOrd="0" presId="urn:microsoft.com/office/officeart/2008/layout/VerticalCurvedList"/>
    <dgm:cxn modelId="{727D1DF0-17ED-4B4A-BEDC-F941956D2B7D}" type="presParOf" srcId="{4A373541-C979-4C8D-BF73-584BAFF5E7D9}" destId="{B606FC21-D7E3-49CC-877A-07770090123A}" srcOrd="0" destOrd="0" presId="urn:microsoft.com/office/officeart/2008/layout/VerticalCurvedList"/>
    <dgm:cxn modelId="{05A0729E-DC51-48DC-A348-90548AC8D87B}" type="presParOf" srcId="{8ED0B9BF-DD2E-4082-BEC9-7B2B706F1DFC}" destId="{259B2E6E-5BDB-4A70-A006-ED6CBFE12BCD}" srcOrd="3" destOrd="0" presId="urn:microsoft.com/office/officeart/2008/layout/VerticalCurvedList"/>
    <dgm:cxn modelId="{D9A0E5EE-F7FD-4484-9EEA-13C61BA975BB}" type="presParOf" srcId="{8ED0B9BF-DD2E-4082-BEC9-7B2B706F1DFC}" destId="{F201B208-6BA0-4113-9F39-94B5B3AA4F60}" srcOrd="4" destOrd="0" presId="urn:microsoft.com/office/officeart/2008/layout/VerticalCurvedList"/>
    <dgm:cxn modelId="{56F40BEF-39B4-4E05-8EF5-BF69EBAFAF55}" type="presParOf" srcId="{F201B208-6BA0-4113-9F39-94B5B3AA4F60}" destId="{919E3C1A-F67D-45A8-BA13-FD17A2CE6EE9}" srcOrd="0" destOrd="0" presId="urn:microsoft.com/office/officeart/2008/layout/VerticalCurvedList"/>
    <dgm:cxn modelId="{4F1AC381-0A78-4D63-9F36-D9ECAB8B5D0D}" type="presParOf" srcId="{8ED0B9BF-DD2E-4082-BEC9-7B2B706F1DFC}" destId="{E520739F-4DB7-4E27-8979-D1DCA605DB1A}" srcOrd="5" destOrd="0" presId="urn:microsoft.com/office/officeart/2008/layout/VerticalCurvedList"/>
    <dgm:cxn modelId="{14CBEC11-3152-4229-98D3-4A7D0F8EDD49}" type="presParOf" srcId="{8ED0B9BF-DD2E-4082-BEC9-7B2B706F1DFC}" destId="{E55AF71D-C375-4AD9-9F36-19AC36750194}" srcOrd="6" destOrd="0" presId="urn:microsoft.com/office/officeart/2008/layout/VerticalCurvedList"/>
    <dgm:cxn modelId="{46B67273-EDF4-4D29-AC66-3346F5278C07}" type="presParOf" srcId="{E55AF71D-C375-4AD9-9F36-19AC36750194}" destId="{33BEDAB6-6B8F-4725-93D6-C44E9C19146A}" srcOrd="0" destOrd="0" presId="urn:microsoft.com/office/officeart/2008/layout/VerticalCurvedList"/>
    <dgm:cxn modelId="{8BE295F5-17F5-4C16-B904-8C345B35BA4B}" type="presParOf" srcId="{8ED0B9BF-DD2E-4082-BEC9-7B2B706F1DFC}" destId="{90A4AA05-7A24-48B0-A981-7C3DA9B50614}" srcOrd="7" destOrd="0" presId="urn:microsoft.com/office/officeart/2008/layout/VerticalCurvedList"/>
    <dgm:cxn modelId="{056D3EA4-6B04-4143-975B-21B4A348DD2A}" type="presParOf" srcId="{8ED0B9BF-DD2E-4082-BEC9-7B2B706F1DFC}" destId="{3E15A818-8088-499B-8DBD-3406354CA0CE}" srcOrd="8" destOrd="0" presId="urn:microsoft.com/office/officeart/2008/layout/VerticalCurvedList"/>
    <dgm:cxn modelId="{94A81F57-A336-43D5-8DBE-D7D030F9E250}" type="presParOf" srcId="{3E15A818-8088-499B-8DBD-3406354CA0CE}" destId="{CF2CA112-AD95-439B-92C8-ACE410D4FFF6}" srcOrd="0" destOrd="0" presId="urn:microsoft.com/office/officeart/2008/layout/VerticalCurvedList"/>
    <dgm:cxn modelId="{E8F9FF90-AA36-43A8-B7B4-F69A9E65C1ED}" type="presParOf" srcId="{8ED0B9BF-DD2E-4082-BEC9-7B2B706F1DFC}" destId="{DD498C3B-5664-4B38-A7AB-671DE3C34C5E}" srcOrd="9" destOrd="0" presId="urn:microsoft.com/office/officeart/2008/layout/VerticalCurvedList"/>
    <dgm:cxn modelId="{700F3DA4-F899-4EB7-92AB-0C23BBDB8B91}" type="presParOf" srcId="{8ED0B9BF-DD2E-4082-BEC9-7B2B706F1DFC}" destId="{F694D9C8-1E1A-4B32-9CB3-995C585B9854}" srcOrd="10" destOrd="0" presId="urn:microsoft.com/office/officeart/2008/layout/VerticalCurvedList"/>
    <dgm:cxn modelId="{F7FDB21A-E89C-4671-B479-E48F4031C354}" type="presParOf" srcId="{F694D9C8-1E1A-4B32-9CB3-995C585B9854}" destId="{6446E4B7-AC00-4350-880F-C9DF5110421A}" srcOrd="0" destOrd="0" presId="urn:microsoft.com/office/officeart/2008/layout/VerticalCurvedList"/>
    <dgm:cxn modelId="{C30FB712-BAEF-46E6-ABEC-E3EC7FC88C34}" type="presParOf" srcId="{8ED0B9BF-DD2E-4082-BEC9-7B2B706F1DFC}" destId="{147752E5-4C80-4667-837F-3F977CF6F296}" srcOrd="11" destOrd="0" presId="urn:microsoft.com/office/officeart/2008/layout/VerticalCurvedList"/>
    <dgm:cxn modelId="{CF2C7289-83D0-43A4-8F9B-4BBCDAFDEDD8}" type="presParOf" srcId="{8ED0B9BF-DD2E-4082-BEC9-7B2B706F1DFC}" destId="{AE84FBA0-C193-4373-B43B-77FBCE438DDD}" srcOrd="12" destOrd="0" presId="urn:microsoft.com/office/officeart/2008/layout/VerticalCurvedList"/>
    <dgm:cxn modelId="{BF7E1605-5556-4E6A-8E5F-FD5643F476FD}" type="presParOf" srcId="{AE84FBA0-C193-4373-B43B-77FBCE438DDD}" destId="{0C450E5A-51DE-44B0-8221-068DEFA47643}"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DC801A-1B0B-43C8-8E10-4803577453BE}"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218DE729-1223-450B-99CB-4BD4566668C0}">
      <dgm:prSet phldrT="[Text]"/>
      <dgm:spPr/>
      <dgm:t>
        <a:bodyPr/>
        <a:lstStyle/>
        <a:p>
          <a:r>
            <a:rPr lang="en-US" dirty="0"/>
            <a:t>Development Work</a:t>
          </a:r>
        </a:p>
      </dgm:t>
    </dgm:pt>
    <dgm:pt modelId="{51FB4DE4-F5A5-43A7-A448-7AE7012997E0}" type="parTrans" cxnId="{EC6DE628-A39A-49FF-A1FD-4235ADD8EFF6}">
      <dgm:prSet/>
      <dgm:spPr/>
      <dgm:t>
        <a:bodyPr/>
        <a:lstStyle/>
        <a:p>
          <a:endParaRPr lang="en-US"/>
        </a:p>
      </dgm:t>
    </dgm:pt>
    <dgm:pt modelId="{B6BB6F5C-C079-4359-943B-69D43373FF55}" type="sibTrans" cxnId="{EC6DE628-A39A-49FF-A1FD-4235ADD8EFF6}">
      <dgm:prSet/>
      <dgm:spPr/>
      <dgm:t>
        <a:bodyPr/>
        <a:lstStyle/>
        <a:p>
          <a:endParaRPr lang="en-US"/>
        </a:p>
      </dgm:t>
    </dgm:pt>
    <dgm:pt modelId="{533D8845-A61E-46E8-866F-378E8550E4D2}">
      <dgm:prSet phldrT="[Text]"/>
      <dgm:spPr/>
      <dgm:t>
        <a:bodyPr/>
        <a:lstStyle/>
        <a:p>
          <a:r>
            <a:rPr lang="en-US" dirty="0"/>
            <a:t>Out of State / Constituency Work </a:t>
          </a:r>
        </a:p>
      </dgm:t>
    </dgm:pt>
    <dgm:pt modelId="{3DB92676-F189-4A12-89FC-412852FDED91}" type="parTrans" cxnId="{C9DA2AAA-492B-4903-AE01-EECB108B226D}">
      <dgm:prSet/>
      <dgm:spPr/>
      <dgm:t>
        <a:bodyPr/>
        <a:lstStyle/>
        <a:p>
          <a:endParaRPr lang="en-US"/>
        </a:p>
      </dgm:t>
    </dgm:pt>
    <dgm:pt modelId="{FAEA53EA-4ADD-4569-A992-8B42093D5E57}" type="sibTrans" cxnId="{C9DA2AAA-492B-4903-AE01-EECB108B226D}">
      <dgm:prSet/>
      <dgm:spPr/>
      <dgm:t>
        <a:bodyPr/>
        <a:lstStyle/>
        <a:p>
          <a:endParaRPr lang="en-US"/>
        </a:p>
      </dgm:t>
    </dgm:pt>
    <dgm:pt modelId="{F620F396-B426-4B14-8AB7-799DEFB0C416}">
      <dgm:prSet phldrT="[Text]"/>
      <dgm:spPr/>
      <dgm:t>
        <a:bodyPr/>
        <a:lstStyle/>
        <a:p>
          <a:r>
            <a:rPr lang="en-US" dirty="0"/>
            <a:t>Calamity Work</a:t>
          </a:r>
        </a:p>
      </dgm:t>
    </dgm:pt>
    <dgm:pt modelId="{B817E976-56FA-486B-9C2D-D2F0EFCF09B8}" type="parTrans" cxnId="{00D7E110-7C3E-4720-BD8D-C686F94A0C8D}">
      <dgm:prSet/>
      <dgm:spPr/>
      <dgm:t>
        <a:bodyPr/>
        <a:lstStyle/>
        <a:p>
          <a:endParaRPr lang="en-US"/>
        </a:p>
      </dgm:t>
    </dgm:pt>
    <dgm:pt modelId="{FBC7DAFD-A945-40D8-951C-27AD0228CFE1}" type="sibTrans" cxnId="{00D7E110-7C3E-4720-BD8D-C686F94A0C8D}">
      <dgm:prSet/>
      <dgm:spPr/>
      <dgm:t>
        <a:bodyPr/>
        <a:lstStyle/>
        <a:p>
          <a:endParaRPr lang="en-US"/>
        </a:p>
      </dgm:t>
    </dgm:pt>
    <dgm:pt modelId="{ABF9D06C-1FE0-4C1D-9D32-5C5F3F4D034A}">
      <dgm:prSet phldrT="[Text]"/>
      <dgm:spPr/>
      <dgm:t>
        <a:bodyPr/>
        <a:lstStyle/>
        <a:p>
          <a:r>
            <a:rPr lang="en-US" dirty="0"/>
            <a:t>Admin Expenditure</a:t>
          </a:r>
        </a:p>
      </dgm:t>
    </dgm:pt>
    <dgm:pt modelId="{504730C4-7D64-4CCA-B989-7BC4E2BEACFE}" type="parTrans" cxnId="{C5A204F1-6612-420E-8688-AA19A5BD2431}">
      <dgm:prSet/>
      <dgm:spPr/>
      <dgm:t>
        <a:bodyPr/>
        <a:lstStyle/>
        <a:p>
          <a:endParaRPr lang="en-US"/>
        </a:p>
      </dgm:t>
    </dgm:pt>
    <dgm:pt modelId="{0FEEE899-2FEB-4FB1-B418-B53C011C5982}" type="sibTrans" cxnId="{C5A204F1-6612-420E-8688-AA19A5BD2431}">
      <dgm:prSet/>
      <dgm:spPr/>
      <dgm:t>
        <a:bodyPr/>
        <a:lstStyle/>
        <a:p>
          <a:endParaRPr lang="en-US"/>
        </a:p>
      </dgm:t>
    </dgm:pt>
    <dgm:pt modelId="{148AE80B-04DE-4B14-ACAC-250305580488}" type="pres">
      <dgm:prSet presAssocID="{71DC801A-1B0B-43C8-8E10-4803577453BE}" presName="Name0" presStyleCnt="0">
        <dgm:presLayoutVars>
          <dgm:dir/>
          <dgm:animLvl val="lvl"/>
          <dgm:resizeHandles val="exact"/>
        </dgm:presLayoutVars>
      </dgm:prSet>
      <dgm:spPr/>
      <dgm:t>
        <a:bodyPr/>
        <a:lstStyle/>
        <a:p>
          <a:endParaRPr lang="en-US"/>
        </a:p>
      </dgm:t>
    </dgm:pt>
    <dgm:pt modelId="{C5C573CD-2FB8-4E63-9B0F-F6D26357BD0D}" type="pres">
      <dgm:prSet presAssocID="{218DE729-1223-450B-99CB-4BD4566668C0}" presName="linNode" presStyleCnt="0"/>
      <dgm:spPr/>
    </dgm:pt>
    <dgm:pt modelId="{F229FEB1-7B60-4686-8693-EA876091AEF6}" type="pres">
      <dgm:prSet presAssocID="{218DE729-1223-450B-99CB-4BD4566668C0}" presName="parentText" presStyleLbl="node1" presStyleIdx="0" presStyleCnt="4">
        <dgm:presLayoutVars>
          <dgm:chMax val="1"/>
          <dgm:bulletEnabled val="1"/>
        </dgm:presLayoutVars>
      </dgm:prSet>
      <dgm:spPr/>
      <dgm:t>
        <a:bodyPr/>
        <a:lstStyle/>
        <a:p>
          <a:endParaRPr lang="en-US"/>
        </a:p>
      </dgm:t>
    </dgm:pt>
    <dgm:pt modelId="{7A599130-6AC2-4FC8-929B-054394138BD0}" type="pres">
      <dgm:prSet presAssocID="{B6BB6F5C-C079-4359-943B-69D43373FF55}" presName="sp" presStyleCnt="0"/>
      <dgm:spPr/>
    </dgm:pt>
    <dgm:pt modelId="{6C973B05-19E6-406D-BF04-86CADD7FEC90}" type="pres">
      <dgm:prSet presAssocID="{533D8845-A61E-46E8-866F-378E8550E4D2}" presName="linNode" presStyleCnt="0"/>
      <dgm:spPr/>
    </dgm:pt>
    <dgm:pt modelId="{EB847DD1-316D-453B-93A8-33C880AC4AC7}" type="pres">
      <dgm:prSet presAssocID="{533D8845-A61E-46E8-866F-378E8550E4D2}" presName="parentText" presStyleLbl="node1" presStyleIdx="1" presStyleCnt="4">
        <dgm:presLayoutVars>
          <dgm:chMax val="1"/>
          <dgm:bulletEnabled val="1"/>
        </dgm:presLayoutVars>
      </dgm:prSet>
      <dgm:spPr/>
      <dgm:t>
        <a:bodyPr/>
        <a:lstStyle/>
        <a:p>
          <a:endParaRPr lang="en-US"/>
        </a:p>
      </dgm:t>
    </dgm:pt>
    <dgm:pt modelId="{72ABFA5F-837F-4ED3-A9E5-4370E9CA57ED}" type="pres">
      <dgm:prSet presAssocID="{FAEA53EA-4ADD-4569-A992-8B42093D5E57}" presName="sp" presStyleCnt="0"/>
      <dgm:spPr/>
    </dgm:pt>
    <dgm:pt modelId="{53F62259-EC0C-421F-8734-870370492788}" type="pres">
      <dgm:prSet presAssocID="{F620F396-B426-4B14-8AB7-799DEFB0C416}" presName="linNode" presStyleCnt="0"/>
      <dgm:spPr/>
    </dgm:pt>
    <dgm:pt modelId="{878C110F-0AD9-4D2E-B337-2AFD6C4C2762}" type="pres">
      <dgm:prSet presAssocID="{F620F396-B426-4B14-8AB7-799DEFB0C416}" presName="parentText" presStyleLbl="node1" presStyleIdx="2" presStyleCnt="4">
        <dgm:presLayoutVars>
          <dgm:chMax val="1"/>
          <dgm:bulletEnabled val="1"/>
        </dgm:presLayoutVars>
      </dgm:prSet>
      <dgm:spPr/>
      <dgm:t>
        <a:bodyPr/>
        <a:lstStyle/>
        <a:p>
          <a:endParaRPr lang="en-US"/>
        </a:p>
      </dgm:t>
    </dgm:pt>
    <dgm:pt modelId="{63778E43-EC92-444D-8D49-0A291211AA12}" type="pres">
      <dgm:prSet presAssocID="{FBC7DAFD-A945-40D8-951C-27AD0228CFE1}" presName="sp" presStyleCnt="0"/>
      <dgm:spPr/>
    </dgm:pt>
    <dgm:pt modelId="{187E9080-B93C-4E23-8805-A9071A5707EB}" type="pres">
      <dgm:prSet presAssocID="{ABF9D06C-1FE0-4C1D-9D32-5C5F3F4D034A}" presName="linNode" presStyleCnt="0"/>
      <dgm:spPr/>
    </dgm:pt>
    <dgm:pt modelId="{365945DC-D1D8-405A-8B7D-2B5728F0BDD6}" type="pres">
      <dgm:prSet presAssocID="{ABF9D06C-1FE0-4C1D-9D32-5C5F3F4D034A}" presName="parentText" presStyleLbl="node1" presStyleIdx="3" presStyleCnt="4">
        <dgm:presLayoutVars>
          <dgm:chMax val="1"/>
          <dgm:bulletEnabled val="1"/>
        </dgm:presLayoutVars>
      </dgm:prSet>
      <dgm:spPr/>
      <dgm:t>
        <a:bodyPr/>
        <a:lstStyle/>
        <a:p>
          <a:endParaRPr lang="en-US"/>
        </a:p>
      </dgm:t>
    </dgm:pt>
  </dgm:ptLst>
  <dgm:cxnLst>
    <dgm:cxn modelId="{C9DA2AAA-492B-4903-AE01-EECB108B226D}" srcId="{71DC801A-1B0B-43C8-8E10-4803577453BE}" destId="{533D8845-A61E-46E8-866F-378E8550E4D2}" srcOrd="1" destOrd="0" parTransId="{3DB92676-F189-4A12-89FC-412852FDED91}" sibTransId="{FAEA53EA-4ADD-4569-A992-8B42093D5E57}"/>
    <dgm:cxn modelId="{00D7E110-7C3E-4720-BD8D-C686F94A0C8D}" srcId="{71DC801A-1B0B-43C8-8E10-4803577453BE}" destId="{F620F396-B426-4B14-8AB7-799DEFB0C416}" srcOrd="2" destOrd="0" parTransId="{B817E976-56FA-486B-9C2D-D2F0EFCF09B8}" sibTransId="{FBC7DAFD-A945-40D8-951C-27AD0228CFE1}"/>
    <dgm:cxn modelId="{2C63F87F-84FE-4368-A7C4-F42010E88B6A}" type="presOf" srcId="{533D8845-A61E-46E8-866F-378E8550E4D2}" destId="{EB847DD1-316D-453B-93A8-33C880AC4AC7}" srcOrd="0" destOrd="0" presId="urn:microsoft.com/office/officeart/2005/8/layout/vList5"/>
    <dgm:cxn modelId="{1DE4A552-A8D2-4587-8744-0C1ABC9AFF95}" type="presOf" srcId="{71DC801A-1B0B-43C8-8E10-4803577453BE}" destId="{148AE80B-04DE-4B14-ACAC-250305580488}" srcOrd="0" destOrd="0" presId="urn:microsoft.com/office/officeart/2005/8/layout/vList5"/>
    <dgm:cxn modelId="{EC6DE628-A39A-49FF-A1FD-4235ADD8EFF6}" srcId="{71DC801A-1B0B-43C8-8E10-4803577453BE}" destId="{218DE729-1223-450B-99CB-4BD4566668C0}" srcOrd="0" destOrd="0" parTransId="{51FB4DE4-F5A5-43A7-A448-7AE7012997E0}" sibTransId="{B6BB6F5C-C079-4359-943B-69D43373FF55}"/>
    <dgm:cxn modelId="{3F50C5C3-435A-4583-9829-5372AB58270B}" type="presOf" srcId="{F620F396-B426-4B14-8AB7-799DEFB0C416}" destId="{878C110F-0AD9-4D2E-B337-2AFD6C4C2762}" srcOrd="0" destOrd="0" presId="urn:microsoft.com/office/officeart/2005/8/layout/vList5"/>
    <dgm:cxn modelId="{512EE636-E29F-4FCB-8A10-FB779E12F29A}" type="presOf" srcId="{218DE729-1223-450B-99CB-4BD4566668C0}" destId="{F229FEB1-7B60-4686-8693-EA876091AEF6}" srcOrd="0" destOrd="0" presId="urn:microsoft.com/office/officeart/2005/8/layout/vList5"/>
    <dgm:cxn modelId="{C5A204F1-6612-420E-8688-AA19A5BD2431}" srcId="{71DC801A-1B0B-43C8-8E10-4803577453BE}" destId="{ABF9D06C-1FE0-4C1D-9D32-5C5F3F4D034A}" srcOrd="3" destOrd="0" parTransId="{504730C4-7D64-4CCA-B989-7BC4E2BEACFE}" sibTransId="{0FEEE899-2FEB-4FB1-B418-B53C011C5982}"/>
    <dgm:cxn modelId="{F6488C27-D142-4E6F-B775-DB4F7AEEA7FD}" type="presOf" srcId="{ABF9D06C-1FE0-4C1D-9D32-5C5F3F4D034A}" destId="{365945DC-D1D8-405A-8B7D-2B5728F0BDD6}" srcOrd="0" destOrd="0" presId="urn:microsoft.com/office/officeart/2005/8/layout/vList5"/>
    <dgm:cxn modelId="{147EFB57-B765-45A5-9A88-0730311D7417}" type="presParOf" srcId="{148AE80B-04DE-4B14-ACAC-250305580488}" destId="{C5C573CD-2FB8-4E63-9B0F-F6D26357BD0D}" srcOrd="0" destOrd="0" presId="urn:microsoft.com/office/officeart/2005/8/layout/vList5"/>
    <dgm:cxn modelId="{EF208D5F-EC6E-4EEF-987F-0F163B286C42}" type="presParOf" srcId="{C5C573CD-2FB8-4E63-9B0F-F6D26357BD0D}" destId="{F229FEB1-7B60-4686-8693-EA876091AEF6}" srcOrd="0" destOrd="0" presId="urn:microsoft.com/office/officeart/2005/8/layout/vList5"/>
    <dgm:cxn modelId="{3D3314E7-8D09-492C-99CF-209E7ECBF1DF}" type="presParOf" srcId="{148AE80B-04DE-4B14-ACAC-250305580488}" destId="{7A599130-6AC2-4FC8-929B-054394138BD0}" srcOrd="1" destOrd="0" presId="urn:microsoft.com/office/officeart/2005/8/layout/vList5"/>
    <dgm:cxn modelId="{4C34044C-5CDB-45EC-BB9B-E2B24D41F87A}" type="presParOf" srcId="{148AE80B-04DE-4B14-ACAC-250305580488}" destId="{6C973B05-19E6-406D-BF04-86CADD7FEC90}" srcOrd="2" destOrd="0" presId="urn:microsoft.com/office/officeart/2005/8/layout/vList5"/>
    <dgm:cxn modelId="{14FE7148-19E5-4621-B972-E1AFBF0DCAD0}" type="presParOf" srcId="{6C973B05-19E6-406D-BF04-86CADD7FEC90}" destId="{EB847DD1-316D-453B-93A8-33C880AC4AC7}" srcOrd="0" destOrd="0" presId="urn:microsoft.com/office/officeart/2005/8/layout/vList5"/>
    <dgm:cxn modelId="{A0FA732B-55BF-4211-84FA-B1B833AA8AAA}" type="presParOf" srcId="{148AE80B-04DE-4B14-ACAC-250305580488}" destId="{72ABFA5F-837F-4ED3-A9E5-4370E9CA57ED}" srcOrd="3" destOrd="0" presId="urn:microsoft.com/office/officeart/2005/8/layout/vList5"/>
    <dgm:cxn modelId="{93574B4C-BE4F-4101-803D-7068165D93FA}" type="presParOf" srcId="{148AE80B-04DE-4B14-ACAC-250305580488}" destId="{53F62259-EC0C-421F-8734-870370492788}" srcOrd="4" destOrd="0" presId="urn:microsoft.com/office/officeart/2005/8/layout/vList5"/>
    <dgm:cxn modelId="{96130857-8698-4055-B315-64E720029C7D}" type="presParOf" srcId="{53F62259-EC0C-421F-8734-870370492788}" destId="{878C110F-0AD9-4D2E-B337-2AFD6C4C2762}" srcOrd="0" destOrd="0" presId="urn:microsoft.com/office/officeart/2005/8/layout/vList5"/>
    <dgm:cxn modelId="{D39F3856-63F7-4796-AF15-7E8BF3BC621E}" type="presParOf" srcId="{148AE80B-04DE-4B14-ACAC-250305580488}" destId="{63778E43-EC92-444D-8D49-0A291211AA12}" srcOrd="5" destOrd="0" presId="urn:microsoft.com/office/officeart/2005/8/layout/vList5"/>
    <dgm:cxn modelId="{EFE74E82-0EDA-4FFF-B8D3-A27423EF8F25}" type="presParOf" srcId="{148AE80B-04DE-4B14-ACAC-250305580488}" destId="{187E9080-B93C-4E23-8805-A9071A5707EB}" srcOrd="6" destOrd="0" presId="urn:microsoft.com/office/officeart/2005/8/layout/vList5"/>
    <dgm:cxn modelId="{78EBC07B-A821-45AA-8265-94652F80A346}" type="presParOf" srcId="{187E9080-B93C-4E23-8805-A9071A5707EB}" destId="{365945DC-D1D8-405A-8B7D-2B5728F0BDD6}"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29FEB1-7B60-4686-8693-EA876091AEF6}">
      <dsp:nvSpPr>
        <dsp:cNvPr id="0" name=""/>
        <dsp:cNvSpPr/>
      </dsp:nvSpPr>
      <dsp:spPr>
        <a:xfrm>
          <a:off x="4854699" y="1533"/>
          <a:ext cx="3962312" cy="8928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a:t>Central Nodal Agency (CNA)</a:t>
          </a:r>
        </a:p>
      </dsp:txBody>
      <dsp:txXfrm>
        <a:off x="4854699" y="1533"/>
        <a:ext cx="3962312" cy="892850"/>
      </dsp:txXfrm>
    </dsp:sp>
    <dsp:sp modelId="{EB847DD1-316D-453B-93A8-33C880AC4AC7}">
      <dsp:nvSpPr>
        <dsp:cNvPr id="0" name=""/>
        <dsp:cNvSpPr/>
      </dsp:nvSpPr>
      <dsp:spPr>
        <a:xfrm>
          <a:off x="6991931" y="1075302"/>
          <a:ext cx="3962312" cy="892850"/>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a:t>State Nodal Authority (SNA)</a:t>
          </a:r>
        </a:p>
      </dsp:txBody>
      <dsp:txXfrm>
        <a:off x="6991931" y="1075302"/>
        <a:ext cx="3962312" cy="892850"/>
      </dsp:txXfrm>
    </dsp:sp>
    <dsp:sp modelId="{878C110F-0AD9-4D2E-B337-2AFD6C4C2762}">
      <dsp:nvSpPr>
        <dsp:cNvPr id="0" name=""/>
        <dsp:cNvSpPr/>
      </dsp:nvSpPr>
      <dsp:spPr>
        <a:xfrm>
          <a:off x="4925070" y="2230981"/>
          <a:ext cx="3962312" cy="892850"/>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a:t>Nodal District Authority (NDA)</a:t>
          </a:r>
        </a:p>
      </dsp:txBody>
      <dsp:txXfrm>
        <a:off x="4925070" y="2230981"/>
        <a:ext cx="3962312" cy="892850"/>
      </dsp:txXfrm>
    </dsp:sp>
    <dsp:sp modelId="{2DD7C6CC-0F71-4F51-BDDE-34805B5FAF03}">
      <dsp:nvSpPr>
        <dsp:cNvPr id="0" name=""/>
        <dsp:cNvSpPr/>
      </dsp:nvSpPr>
      <dsp:spPr>
        <a:xfrm>
          <a:off x="555432" y="0"/>
          <a:ext cx="3891901" cy="892850"/>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a:t>Hon’ble Member of Parliament (MP)</a:t>
          </a:r>
        </a:p>
      </dsp:txBody>
      <dsp:txXfrm>
        <a:off x="555432" y="0"/>
        <a:ext cx="3891901" cy="892850"/>
      </dsp:txXfrm>
    </dsp:sp>
    <dsp:sp modelId="{365945DC-D1D8-405A-8B7D-2B5728F0BDD6}">
      <dsp:nvSpPr>
        <dsp:cNvPr id="0" name=""/>
        <dsp:cNvSpPr/>
      </dsp:nvSpPr>
      <dsp:spPr>
        <a:xfrm>
          <a:off x="4939889" y="3397053"/>
          <a:ext cx="3962312" cy="892850"/>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a:t>Implementing District Authority (IDA)</a:t>
          </a:r>
        </a:p>
      </dsp:txBody>
      <dsp:txXfrm>
        <a:off x="4939889" y="3397053"/>
        <a:ext cx="3962312" cy="892850"/>
      </dsp:txXfrm>
    </dsp:sp>
    <dsp:sp modelId="{1430B77E-DF22-4F4C-A0E9-EC00D58F1AD4}">
      <dsp:nvSpPr>
        <dsp:cNvPr id="0" name=""/>
        <dsp:cNvSpPr/>
      </dsp:nvSpPr>
      <dsp:spPr>
        <a:xfrm>
          <a:off x="4953876" y="4547232"/>
          <a:ext cx="3962312" cy="89285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a:t>Implementing Agency (IA)</a:t>
          </a:r>
        </a:p>
      </dsp:txBody>
      <dsp:txXfrm>
        <a:off x="4953876" y="4547232"/>
        <a:ext cx="3962312" cy="89285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ACF6A9-0656-4F77-9C92-B6C68E150FE6}">
      <dsp:nvSpPr>
        <dsp:cNvPr id="0" name=""/>
        <dsp:cNvSpPr/>
      </dsp:nvSpPr>
      <dsp:spPr>
        <a:xfrm>
          <a:off x="0" y="392499"/>
          <a:ext cx="10651836" cy="1323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701" tIns="499872" rIns="826701"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tx1"/>
              </a:solidFill>
              <a:latin typeface="Trebuchet MS" panose="020B0603020202020204" pitchFamily="34" charset="0"/>
            </a:rPr>
            <a:t>to be implemented through </a:t>
          </a:r>
          <a:r>
            <a:rPr lang="en-IN" sz="2400" kern="1200" dirty="0">
              <a:solidFill>
                <a:schemeClr val="tx1"/>
              </a:solidFill>
              <a:latin typeface="Trebuchet MS" panose="020B0603020202020204" pitchFamily="34" charset="0"/>
            </a:rPr>
            <a:t>a </a:t>
          </a:r>
          <a:r>
            <a:rPr lang="en-US" sz="2400" kern="1200" dirty="0">
              <a:solidFill>
                <a:schemeClr val="tx1"/>
              </a:solidFill>
              <a:latin typeface="Trebuchet MS" panose="020B0603020202020204" pitchFamily="34" charset="0"/>
            </a:rPr>
            <a:t>Scheduled Commercial Bank (SCB)</a:t>
          </a:r>
        </a:p>
      </dsp:txBody>
      <dsp:txXfrm>
        <a:off x="0" y="392499"/>
        <a:ext cx="10651836" cy="1323000"/>
      </dsp:txXfrm>
    </dsp:sp>
    <dsp:sp modelId="{F673B00E-1B4B-4413-9E5F-BDA124FF1C4C}">
      <dsp:nvSpPr>
        <dsp:cNvPr id="0" name=""/>
        <dsp:cNvSpPr/>
      </dsp:nvSpPr>
      <dsp:spPr>
        <a:xfrm>
          <a:off x="532591" y="38259"/>
          <a:ext cx="7456285" cy="7084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830" tIns="0" rIns="281830" bIns="0" numCol="1" spcCol="1270" anchor="ctr" anchorCtr="0">
          <a:noAutofit/>
        </a:bodyPr>
        <a:lstStyle/>
        <a:p>
          <a:pPr lvl="0" algn="l" defTabSz="889000">
            <a:lnSpc>
              <a:spcPct val="90000"/>
            </a:lnSpc>
            <a:spcBef>
              <a:spcPct val="0"/>
            </a:spcBef>
            <a:spcAft>
              <a:spcPct val="35000"/>
            </a:spcAft>
          </a:pPr>
          <a:r>
            <a:rPr lang="en-US" sz="2000" kern="1200" dirty="0">
              <a:latin typeface="Trebuchet MS" panose="020B0603020202020204" pitchFamily="34" charset="0"/>
            </a:rPr>
            <a:t>Reference: DoE OM dated 9th March 2022 &amp; 29</a:t>
          </a:r>
          <a:r>
            <a:rPr lang="en-US" sz="2000" kern="1200" baseline="30000" dirty="0">
              <a:latin typeface="Trebuchet MS" panose="020B0603020202020204" pitchFamily="34" charset="0"/>
            </a:rPr>
            <a:t>th</a:t>
          </a:r>
          <a:r>
            <a:rPr lang="en-US" sz="2000" kern="1200" dirty="0">
              <a:latin typeface="Trebuchet MS" panose="020B0603020202020204" pitchFamily="34" charset="0"/>
            </a:rPr>
            <a:t> July 2022 </a:t>
          </a:r>
          <a:endParaRPr lang="en-US" sz="2000" kern="1200" dirty="0"/>
        </a:p>
      </dsp:txBody>
      <dsp:txXfrm>
        <a:off x="532591" y="38259"/>
        <a:ext cx="7456285" cy="708480"/>
      </dsp:txXfrm>
    </dsp:sp>
    <dsp:sp modelId="{C8778159-05FE-4EB1-AD20-C2C381937C1E}">
      <dsp:nvSpPr>
        <dsp:cNvPr id="0" name=""/>
        <dsp:cNvSpPr/>
      </dsp:nvSpPr>
      <dsp:spPr>
        <a:xfrm>
          <a:off x="0" y="2199339"/>
          <a:ext cx="10651836" cy="13230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701" tIns="499872" rIns="826701" bIns="170688" numCol="1" spcCol="1270" anchor="t" anchorCtr="0">
          <a:noAutofit/>
        </a:bodyPr>
        <a:lstStyle/>
        <a:p>
          <a:pPr marL="228600" lvl="1" indent="-228600" algn="l" defTabSz="1066800">
            <a:lnSpc>
              <a:spcPct val="90000"/>
            </a:lnSpc>
            <a:spcBef>
              <a:spcPct val="0"/>
            </a:spcBef>
            <a:spcAft>
              <a:spcPct val="15000"/>
            </a:spcAft>
            <a:buChar char="••"/>
          </a:pPr>
          <a:r>
            <a:rPr lang="en-IN" sz="2400" kern="1200">
              <a:latin typeface="Trebuchet MS" panose="020B0603020202020204" pitchFamily="34" charset="0"/>
            </a:rPr>
            <a:t>to </a:t>
          </a:r>
          <a:r>
            <a:rPr lang="en-US" sz="2400" kern="1200">
              <a:latin typeface="Trebuchet MS" panose="020B0603020202020204" pitchFamily="34" charset="0"/>
            </a:rPr>
            <a:t>develop systems and hierarchies for seamless flow of MPLADS fund</a:t>
          </a:r>
          <a:endParaRPr lang="en-US" sz="2400" kern="1200" dirty="0">
            <a:latin typeface="Trebuchet MS" panose="020B0603020202020204" pitchFamily="34" charset="0"/>
          </a:endParaRPr>
        </a:p>
      </dsp:txBody>
      <dsp:txXfrm>
        <a:off x="0" y="2199339"/>
        <a:ext cx="10651836" cy="1323000"/>
      </dsp:txXfrm>
    </dsp:sp>
    <dsp:sp modelId="{99091B61-6B46-43F0-A567-0AF7A6A4CE29}">
      <dsp:nvSpPr>
        <dsp:cNvPr id="0" name=""/>
        <dsp:cNvSpPr/>
      </dsp:nvSpPr>
      <dsp:spPr>
        <a:xfrm>
          <a:off x="532591" y="1845099"/>
          <a:ext cx="7456285" cy="7084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830" tIns="0" rIns="281830" bIns="0" numCol="1" spcCol="1270" anchor="ctr" anchorCtr="0">
          <a:noAutofit/>
        </a:bodyPr>
        <a:lstStyle/>
        <a:p>
          <a:pPr lvl="0" algn="l" defTabSz="1066800">
            <a:lnSpc>
              <a:spcPct val="90000"/>
            </a:lnSpc>
            <a:spcBef>
              <a:spcPct val="0"/>
            </a:spcBef>
            <a:spcAft>
              <a:spcPct val="35000"/>
            </a:spcAft>
          </a:pPr>
          <a:r>
            <a:rPr lang="en-IN" sz="2400" kern="1200">
              <a:latin typeface="Trebuchet MS" panose="020B0603020202020204" pitchFamily="34" charset="0"/>
            </a:rPr>
            <a:t>State Bank of India(SBI) is the partner SCB</a:t>
          </a:r>
          <a:endParaRPr lang="en-IN" sz="2400" kern="1200" dirty="0">
            <a:latin typeface="Trebuchet MS" panose="020B0603020202020204" pitchFamily="34" charset="0"/>
          </a:endParaRPr>
        </a:p>
      </dsp:txBody>
      <dsp:txXfrm>
        <a:off x="532591" y="1845099"/>
        <a:ext cx="7456285" cy="708480"/>
      </dsp:txXfrm>
    </dsp:sp>
    <dsp:sp modelId="{50779D25-311A-4659-A64C-D639E23FE410}">
      <dsp:nvSpPr>
        <dsp:cNvPr id="0" name=""/>
        <dsp:cNvSpPr/>
      </dsp:nvSpPr>
      <dsp:spPr>
        <a:xfrm>
          <a:off x="0" y="4006179"/>
          <a:ext cx="10651836" cy="16632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701" tIns="499872" rIns="826701" bIns="170688" numCol="1" spcCol="1270" anchor="t" anchorCtr="0">
          <a:noAutofit/>
        </a:bodyPr>
        <a:lstStyle/>
        <a:p>
          <a:pPr marL="228600" lvl="1" indent="-228600" algn="l" defTabSz="1066800">
            <a:lnSpc>
              <a:spcPct val="90000"/>
            </a:lnSpc>
            <a:spcBef>
              <a:spcPct val="0"/>
            </a:spcBef>
            <a:spcAft>
              <a:spcPct val="15000"/>
            </a:spcAft>
            <a:buChar char="••"/>
          </a:pPr>
          <a:r>
            <a:rPr lang="en-IN" sz="2400" kern="1200">
              <a:latin typeface="Trebuchet MS" panose="020B0603020202020204" pitchFamily="34" charset="0"/>
            </a:rPr>
            <a:t>through </a:t>
          </a:r>
          <a:r>
            <a:rPr lang="en-IN" sz="2400" kern="1200" dirty="0">
              <a:latin typeface="Trebuchet MS" panose="020B0603020202020204" pitchFamily="34" charset="0"/>
            </a:rPr>
            <a:t>a Project Management Unit(PMU), a separate entity from Govt. PAOs/DDOs,  which will work as </a:t>
          </a:r>
          <a:r>
            <a:rPr lang="en-US" sz="2400" kern="1200" dirty="0">
              <a:latin typeface="Trebuchet MS" panose="020B0603020202020204" pitchFamily="34" charset="0"/>
            </a:rPr>
            <a:t>Central Nodal Agency (CNA)</a:t>
          </a:r>
        </a:p>
      </dsp:txBody>
      <dsp:txXfrm>
        <a:off x="0" y="4006179"/>
        <a:ext cx="10651836" cy="1663200"/>
      </dsp:txXfrm>
    </dsp:sp>
    <dsp:sp modelId="{048DF8DD-04F5-4A22-B47B-2825100D0DD0}">
      <dsp:nvSpPr>
        <dsp:cNvPr id="0" name=""/>
        <dsp:cNvSpPr/>
      </dsp:nvSpPr>
      <dsp:spPr>
        <a:xfrm>
          <a:off x="532591" y="3651939"/>
          <a:ext cx="7456285" cy="7084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830" tIns="0" rIns="281830" bIns="0" numCol="1" spcCol="1270" anchor="ctr" anchorCtr="0">
          <a:noAutofit/>
        </a:bodyPr>
        <a:lstStyle/>
        <a:p>
          <a:pPr lvl="0" algn="l" defTabSz="1066800">
            <a:lnSpc>
              <a:spcPct val="90000"/>
            </a:lnSpc>
            <a:spcBef>
              <a:spcPct val="0"/>
            </a:spcBef>
            <a:spcAft>
              <a:spcPct val="35000"/>
            </a:spcAft>
          </a:pPr>
          <a:r>
            <a:rPr lang="en-IN" sz="2400" kern="1200" dirty="0">
              <a:latin typeface="Trebuchet MS" panose="020B0603020202020204" pitchFamily="34" charset="0"/>
            </a:rPr>
            <a:t>Scheme Implementation</a:t>
          </a:r>
          <a:endParaRPr lang="en-US" sz="2400" kern="1200" dirty="0">
            <a:latin typeface="Trebuchet MS" panose="020B0603020202020204" pitchFamily="34" charset="0"/>
          </a:endParaRPr>
        </a:p>
      </dsp:txBody>
      <dsp:txXfrm>
        <a:off x="532591" y="3651939"/>
        <a:ext cx="7456285" cy="7084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14DBF3-0DBE-9948-B2E4-84F196F24157}">
      <dsp:nvSpPr>
        <dsp:cNvPr id="0" name=""/>
        <dsp:cNvSpPr/>
      </dsp:nvSpPr>
      <dsp:spPr>
        <a:xfrm>
          <a:off x="6969536" y="3651811"/>
          <a:ext cx="896624" cy="426711"/>
        </a:xfrm>
        <a:custGeom>
          <a:avLst/>
          <a:gdLst/>
          <a:ahLst/>
          <a:cxnLst/>
          <a:rect l="0" t="0" r="0" b="0"/>
          <a:pathLst>
            <a:path>
              <a:moveTo>
                <a:pt x="0" y="0"/>
              </a:moveTo>
              <a:lnTo>
                <a:pt x="0" y="290791"/>
              </a:lnTo>
              <a:lnTo>
                <a:pt x="896624" y="290791"/>
              </a:lnTo>
              <a:lnTo>
                <a:pt x="896624" y="4267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7B3A11-B7FC-894D-9F6D-B98998DE336F}">
      <dsp:nvSpPr>
        <dsp:cNvPr id="0" name=""/>
        <dsp:cNvSpPr/>
      </dsp:nvSpPr>
      <dsp:spPr>
        <a:xfrm>
          <a:off x="6072912" y="3651811"/>
          <a:ext cx="896624" cy="426711"/>
        </a:xfrm>
        <a:custGeom>
          <a:avLst/>
          <a:gdLst/>
          <a:ahLst/>
          <a:cxnLst/>
          <a:rect l="0" t="0" r="0" b="0"/>
          <a:pathLst>
            <a:path>
              <a:moveTo>
                <a:pt x="896624" y="0"/>
              </a:moveTo>
              <a:lnTo>
                <a:pt x="896624" y="290791"/>
              </a:lnTo>
              <a:lnTo>
                <a:pt x="0" y="290791"/>
              </a:lnTo>
              <a:lnTo>
                <a:pt x="0" y="4267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8A9AC8-0546-904C-869A-1C91DE56B49A}">
      <dsp:nvSpPr>
        <dsp:cNvPr id="0" name=""/>
        <dsp:cNvSpPr/>
      </dsp:nvSpPr>
      <dsp:spPr>
        <a:xfrm>
          <a:off x="5176288" y="2293425"/>
          <a:ext cx="1793248" cy="426711"/>
        </a:xfrm>
        <a:custGeom>
          <a:avLst/>
          <a:gdLst/>
          <a:ahLst/>
          <a:cxnLst/>
          <a:rect l="0" t="0" r="0" b="0"/>
          <a:pathLst>
            <a:path>
              <a:moveTo>
                <a:pt x="0" y="0"/>
              </a:moveTo>
              <a:lnTo>
                <a:pt x="0" y="290791"/>
              </a:lnTo>
              <a:lnTo>
                <a:pt x="1793248" y="290791"/>
              </a:lnTo>
              <a:lnTo>
                <a:pt x="1793248" y="4267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374443-C73B-BE48-AFE0-C2B376B32CF4}">
      <dsp:nvSpPr>
        <dsp:cNvPr id="0" name=""/>
        <dsp:cNvSpPr/>
      </dsp:nvSpPr>
      <dsp:spPr>
        <a:xfrm>
          <a:off x="3383039" y="3651811"/>
          <a:ext cx="896624" cy="426711"/>
        </a:xfrm>
        <a:custGeom>
          <a:avLst/>
          <a:gdLst/>
          <a:ahLst/>
          <a:cxnLst/>
          <a:rect l="0" t="0" r="0" b="0"/>
          <a:pathLst>
            <a:path>
              <a:moveTo>
                <a:pt x="0" y="0"/>
              </a:moveTo>
              <a:lnTo>
                <a:pt x="0" y="290791"/>
              </a:lnTo>
              <a:lnTo>
                <a:pt x="896624" y="290791"/>
              </a:lnTo>
              <a:lnTo>
                <a:pt x="896624" y="4267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606F27-F41F-A844-90E5-984733CE715B}">
      <dsp:nvSpPr>
        <dsp:cNvPr id="0" name=""/>
        <dsp:cNvSpPr/>
      </dsp:nvSpPr>
      <dsp:spPr>
        <a:xfrm>
          <a:off x="2486415" y="3651811"/>
          <a:ext cx="896624" cy="426711"/>
        </a:xfrm>
        <a:custGeom>
          <a:avLst/>
          <a:gdLst/>
          <a:ahLst/>
          <a:cxnLst/>
          <a:rect l="0" t="0" r="0" b="0"/>
          <a:pathLst>
            <a:path>
              <a:moveTo>
                <a:pt x="896624" y="0"/>
              </a:moveTo>
              <a:lnTo>
                <a:pt x="896624" y="290791"/>
              </a:lnTo>
              <a:lnTo>
                <a:pt x="0" y="290791"/>
              </a:lnTo>
              <a:lnTo>
                <a:pt x="0" y="4267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87FEDF-CB28-024C-822B-FECB756BAAE3}">
      <dsp:nvSpPr>
        <dsp:cNvPr id="0" name=""/>
        <dsp:cNvSpPr/>
      </dsp:nvSpPr>
      <dsp:spPr>
        <a:xfrm>
          <a:off x="3383039" y="2293425"/>
          <a:ext cx="1793248" cy="426711"/>
        </a:xfrm>
        <a:custGeom>
          <a:avLst/>
          <a:gdLst/>
          <a:ahLst/>
          <a:cxnLst/>
          <a:rect l="0" t="0" r="0" b="0"/>
          <a:pathLst>
            <a:path>
              <a:moveTo>
                <a:pt x="1793248" y="0"/>
              </a:moveTo>
              <a:lnTo>
                <a:pt x="1793248" y="290791"/>
              </a:lnTo>
              <a:lnTo>
                <a:pt x="0" y="290791"/>
              </a:lnTo>
              <a:lnTo>
                <a:pt x="0" y="4267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4E7B90-07B4-F74B-85C1-2868AB125ED2}">
      <dsp:nvSpPr>
        <dsp:cNvPr id="0" name=""/>
        <dsp:cNvSpPr/>
      </dsp:nvSpPr>
      <dsp:spPr>
        <a:xfrm>
          <a:off x="5130568" y="935039"/>
          <a:ext cx="91440" cy="426711"/>
        </a:xfrm>
        <a:custGeom>
          <a:avLst/>
          <a:gdLst/>
          <a:ahLst/>
          <a:cxnLst/>
          <a:rect l="0" t="0" r="0" b="0"/>
          <a:pathLst>
            <a:path>
              <a:moveTo>
                <a:pt x="45720" y="0"/>
              </a:moveTo>
              <a:lnTo>
                <a:pt x="45720" y="4267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BF1FA9-E73C-E34B-A967-AB8962A01022}">
      <dsp:nvSpPr>
        <dsp:cNvPr id="0" name=""/>
        <dsp:cNvSpPr/>
      </dsp:nvSpPr>
      <dsp:spPr>
        <a:xfrm>
          <a:off x="4442686" y="3365"/>
          <a:ext cx="1467203" cy="9316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31B724-30E6-3645-B9BA-6460E9CCF99F}">
      <dsp:nvSpPr>
        <dsp:cNvPr id="0" name=""/>
        <dsp:cNvSpPr/>
      </dsp:nvSpPr>
      <dsp:spPr>
        <a:xfrm>
          <a:off x="4605709" y="158237"/>
          <a:ext cx="1467203" cy="9316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(JS level) </a:t>
          </a:r>
        </a:p>
      </dsp:txBody>
      <dsp:txXfrm>
        <a:off x="4605709" y="158237"/>
        <a:ext cx="1467203" cy="931674"/>
      </dsp:txXfrm>
    </dsp:sp>
    <dsp:sp modelId="{91E4CBD3-8015-2C41-80DF-3A580052C320}">
      <dsp:nvSpPr>
        <dsp:cNvPr id="0" name=""/>
        <dsp:cNvSpPr/>
      </dsp:nvSpPr>
      <dsp:spPr>
        <a:xfrm>
          <a:off x="4442686" y="1361751"/>
          <a:ext cx="1467203" cy="9316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6240DB-F585-984C-89B5-4756949EB7D9}">
      <dsp:nvSpPr>
        <dsp:cNvPr id="0" name=""/>
        <dsp:cNvSpPr/>
      </dsp:nvSpPr>
      <dsp:spPr>
        <a:xfrm>
          <a:off x="4605709" y="1516622"/>
          <a:ext cx="1467203" cy="9316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Director/ DS level </a:t>
          </a:r>
        </a:p>
      </dsp:txBody>
      <dsp:txXfrm>
        <a:off x="4605709" y="1516622"/>
        <a:ext cx="1467203" cy="931674"/>
      </dsp:txXfrm>
    </dsp:sp>
    <dsp:sp modelId="{9B23C7F6-FBC1-6241-8A6E-54D77C9BA9DA}">
      <dsp:nvSpPr>
        <dsp:cNvPr id="0" name=""/>
        <dsp:cNvSpPr/>
      </dsp:nvSpPr>
      <dsp:spPr>
        <a:xfrm>
          <a:off x="2649438" y="2720137"/>
          <a:ext cx="1467203" cy="9316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58E83D-908E-2747-8849-5B248F788AC4}">
      <dsp:nvSpPr>
        <dsp:cNvPr id="0" name=""/>
        <dsp:cNvSpPr/>
      </dsp:nvSpPr>
      <dsp:spPr>
        <a:xfrm>
          <a:off x="2812460" y="2875008"/>
          <a:ext cx="1467203" cy="9316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(US level)</a:t>
          </a:r>
        </a:p>
      </dsp:txBody>
      <dsp:txXfrm>
        <a:off x="2812460" y="2875008"/>
        <a:ext cx="1467203" cy="931674"/>
      </dsp:txXfrm>
    </dsp:sp>
    <dsp:sp modelId="{E0519F36-DEFA-3044-B7E8-743841F19579}">
      <dsp:nvSpPr>
        <dsp:cNvPr id="0" name=""/>
        <dsp:cNvSpPr/>
      </dsp:nvSpPr>
      <dsp:spPr>
        <a:xfrm>
          <a:off x="1752813" y="4078522"/>
          <a:ext cx="1467203" cy="9316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669A29-1BA8-8341-B6B5-0455C915FFC9}">
      <dsp:nvSpPr>
        <dsp:cNvPr id="0" name=""/>
        <dsp:cNvSpPr/>
      </dsp:nvSpPr>
      <dsp:spPr>
        <a:xfrm>
          <a:off x="1915836" y="4233394"/>
          <a:ext cx="1467203" cy="9316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(Assistant level)</a:t>
          </a:r>
        </a:p>
      </dsp:txBody>
      <dsp:txXfrm>
        <a:off x="1915836" y="4233394"/>
        <a:ext cx="1467203" cy="931674"/>
      </dsp:txXfrm>
    </dsp:sp>
    <dsp:sp modelId="{C5F7632E-58B0-E443-9AD2-E8BF76C52932}">
      <dsp:nvSpPr>
        <dsp:cNvPr id="0" name=""/>
        <dsp:cNvSpPr/>
      </dsp:nvSpPr>
      <dsp:spPr>
        <a:xfrm>
          <a:off x="3546062" y="4078522"/>
          <a:ext cx="1467203" cy="9316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9C57E0-6C3A-0D45-A39A-4B920C576F86}">
      <dsp:nvSpPr>
        <dsp:cNvPr id="0" name=""/>
        <dsp:cNvSpPr/>
      </dsp:nvSpPr>
      <dsp:spPr>
        <a:xfrm>
          <a:off x="3709084" y="4233394"/>
          <a:ext cx="1467203" cy="9316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(Assistant level)</a:t>
          </a:r>
        </a:p>
      </dsp:txBody>
      <dsp:txXfrm>
        <a:off x="3709084" y="4233394"/>
        <a:ext cx="1467203" cy="931674"/>
      </dsp:txXfrm>
    </dsp:sp>
    <dsp:sp modelId="{FF8105E2-3CB0-2547-8A5B-3C577D739233}">
      <dsp:nvSpPr>
        <dsp:cNvPr id="0" name=""/>
        <dsp:cNvSpPr/>
      </dsp:nvSpPr>
      <dsp:spPr>
        <a:xfrm>
          <a:off x="6235935" y="2720137"/>
          <a:ext cx="1467203" cy="9316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822351-C178-4247-B786-6FC14DC8CF02}">
      <dsp:nvSpPr>
        <dsp:cNvPr id="0" name=""/>
        <dsp:cNvSpPr/>
      </dsp:nvSpPr>
      <dsp:spPr>
        <a:xfrm>
          <a:off x="6398957" y="2875008"/>
          <a:ext cx="1467203" cy="9316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(US level)</a:t>
          </a:r>
        </a:p>
      </dsp:txBody>
      <dsp:txXfrm>
        <a:off x="6398957" y="2875008"/>
        <a:ext cx="1467203" cy="931674"/>
      </dsp:txXfrm>
    </dsp:sp>
    <dsp:sp modelId="{4050FF91-A119-5F42-B9C3-389BB0F0AB29}">
      <dsp:nvSpPr>
        <dsp:cNvPr id="0" name=""/>
        <dsp:cNvSpPr/>
      </dsp:nvSpPr>
      <dsp:spPr>
        <a:xfrm>
          <a:off x="5339310" y="4078522"/>
          <a:ext cx="1467203" cy="9316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F1C978-EBC4-4949-8AF2-2B03AA2FD48A}">
      <dsp:nvSpPr>
        <dsp:cNvPr id="0" name=""/>
        <dsp:cNvSpPr/>
      </dsp:nvSpPr>
      <dsp:spPr>
        <a:xfrm>
          <a:off x="5502333" y="4233394"/>
          <a:ext cx="1467203" cy="9316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(Assistant level)</a:t>
          </a:r>
        </a:p>
      </dsp:txBody>
      <dsp:txXfrm>
        <a:off x="5502333" y="4233394"/>
        <a:ext cx="1467203" cy="931674"/>
      </dsp:txXfrm>
    </dsp:sp>
    <dsp:sp modelId="{C1450BC5-A396-FB45-9384-057C146D8EDD}">
      <dsp:nvSpPr>
        <dsp:cNvPr id="0" name=""/>
        <dsp:cNvSpPr/>
      </dsp:nvSpPr>
      <dsp:spPr>
        <a:xfrm>
          <a:off x="7132559" y="4078522"/>
          <a:ext cx="1467203" cy="9316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B7A982-B038-FC4F-92AE-3D130B2DBE31}">
      <dsp:nvSpPr>
        <dsp:cNvPr id="0" name=""/>
        <dsp:cNvSpPr/>
      </dsp:nvSpPr>
      <dsp:spPr>
        <a:xfrm>
          <a:off x="7295581" y="4233394"/>
          <a:ext cx="1467203" cy="9316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(Assistant level)</a:t>
          </a:r>
        </a:p>
      </dsp:txBody>
      <dsp:txXfrm>
        <a:off x="7295581" y="4233394"/>
        <a:ext cx="1467203" cy="93167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ACF6A9-0656-4F77-9C92-B6C68E150FE6}">
      <dsp:nvSpPr>
        <dsp:cNvPr id="0" name=""/>
        <dsp:cNvSpPr/>
      </dsp:nvSpPr>
      <dsp:spPr>
        <a:xfrm>
          <a:off x="0" y="212707"/>
          <a:ext cx="10651836" cy="6615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701" tIns="249936" rIns="82670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Trebuchet MS" panose="020B0603020202020204" pitchFamily="34" charset="0"/>
            </a:rPr>
            <a:t>The only Physical savings account in the system</a:t>
          </a:r>
        </a:p>
      </dsp:txBody>
      <dsp:txXfrm>
        <a:off x="0" y="212707"/>
        <a:ext cx="10651836" cy="661500"/>
      </dsp:txXfrm>
    </dsp:sp>
    <dsp:sp modelId="{F673B00E-1B4B-4413-9E5F-BDA124FF1C4C}">
      <dsp:nvSpPr>
        <dsp:cNvPr id="0" name=""/>
        <dsp:cNvSpPr/>
      </dsp:nvSpPr>
      <dsp:spPr>
        <a:xfrm>
          <a:off x="532591" y="35587"/>
          <a:ext cx="9532711" cy="3542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830" tIns="0" rIns="281830" bIns="0" numCol="1" spcCol="1270" anchor="ctr" anchorCtr="0">
          <a:noAutofit/>
        </a:bodyPr>
        <a:lstStyle/>
        <a:p>
          <a:pPr lvl="0" algn="l" defTabSz="889000">
            <a:lnSpc>
              <a:spcPct val="90000"/>
            </a:lnSpc>
            <a:spcBef>
              <a:spcPct val="0"/>
            </a:spcBef>
            <a:spcAft>
              <a:spcPct val="35000"/>
            </a:spcAft>
          </a:pPr>
          <a:r>
            <a:rPr lang="en-US" sz="2000" kern="1200" dirty="0">
              <a:latin typeface="Trebuchet MS" panose="020B0603020202020204" pitchFamily="34" charset="0"/>
            </a:rPr>
            <a:t>CNA to open a savings account called as the Central Nodal Account</a:t>
          </a:r>
          <a:endParaRPr lang="en-US" sz="2000" kern="1200" dirty="0"/>
        </a:p>
      </dsp:txBody>
      <dsp:txXfrm>
        <a:off x="532591" y="35587"/>
        <a:ext cx="9532711" cy="354240"/>
      </dsp:txXfrm>
    </dsp:sp>
    <dsp:sp modelId="{FD29B53D-C0D6-470A-9C68-CDA1305791C4}">
      <dsp:nvSpPr>
        <dsp:cNvPr id="0" name=""/>
        <dsp:cNvSpPr/>
      </dsp:nvSpPr>
      <dsp:spPr>
        <a:xfrm>
          <a:off x="0" y="1116127"/>
          <a:ext cx="10651836" cy="661500"/>
        </a:xfrm>
        <a:prstGeom prst="rect">
          <a:avLst/>
        </a:prstGeom>
        <a:solidFill>
          <a:schemeClr val="lt1">
            <a:alpha val="90000"/>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701" tIns="249936" rIns="82670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Trebuchet MS" panose="020B0603020202020204" pitchFamily="34" charset="0"/>
            </a:rPr>
            <a:t>To be present in the Web Solution</a:t>
          </a:r>
        </a:p>
      </dsp:txBody>
      <dsp:txXfrm>
        <a:off x="0" y="1116127"/>
        <a:ext cx="10651836" cy="661500"/>
      </dsp:txXfrm>
    </dsp:sp>
    <dsp:sp modelId="{8D8C8586-8441-4699-8BFE-F4C7F721922C}">
      <dsp:nvSpPr>
        <dsp:cNvPr id="0" name=""/>
        <dsp:cNvSpPr/>
      </dsp:nvSpPr>
      <dsp:spPr>
        <a:xfrm>
          <a:off x="532591" y="939007"/>
          <a:ext cx="9502886" cy="35424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830" tIns="0" rIns="281830" bIns="0" numCol="1" spcCol="1270" anchor="ctr" anchorCtr="0">
          <a:noAutofit/>
        </a:bodyPr>
        <a:lstStyle/>
        <a:p>
          <a:pPr lvl="0" algn="l" defTabSz="889000">
            <a:lnSpc>
              <a:spcPct val="90000"/>
            </a:lnSpc>
            <a:spcBef>
              <a:spcPct val="0"/>
            </a:spcBef>
            <a:spcAft>
              <a:spcPct val="35000"/>
            </a:spcAft>
          </a:pPr>
          <a:r>
            <a:rPr lang="en-US" sz="2000" kern="1200" dirty="0">
              <a:latin typeface="Trebuchet MS" panose="020B0603020202020204" pitchFamily="34" charset="0"/>
            </a:rPr>
            <a:t>All other accounts at SNA level, and MP-wise at NDA, IDA, IA level</a:t>
          </a:r>
        </a:p>
      </dsp:txBody>
      <dsp:txXfrm>
        <a:off x="532591" y="939007"/>
        <a:ext cx="9502886" cy="354240"/>
      </dsp:txXfrm>
    </dsp:sp>
    <dsp:sp modelId="{90CC246E-ABA9-435F-9D91-F5069475C75C}">
      <dsp:nvSpPr>
        <dsp:cNvPr id="0" name=""/>
        <dsp:cNvSpPr/>
      </dsp:nvSpPr>
      <dsp:spPr>
        <a:xfrm>
          <a:off x="0" y="2235824"/>
          <a:ext cx="10651836" cy="9261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701" tIns="249936" rIns="826701" bIns="142240" numCol="1" spcCol="1270" anchor="t" anchorCtr="0">
          <a:noAutofit/>
        </a:bodyPr>
        <a:lstStyle/>
        <a:p>
          <a:pPr marL="228600" lvl="1" indent="-228600" algn="l" defTabSz="889000">
            <a:lnSpc>
              <a:spcPct val="90000"/>
            </a:lnSpc>
            <a:spcBef>
              <a:spcPct val="0"/>
            </a:spcBef>
            <a:spcAft>
              <a:spcPct val="15000"/>
            </a:spcAft>
            <a:buChar char="••"/>
          </a:pPr>
          <a:r>
            <a:rPr lang="en-IN" sz="2000" kern="1200" dirty="0">
              <a:latin typeface="Trebuchet MS" panose="020B0603020202020204" pitchFamily="34" charset="0"/>
            </a:rPr>
            <a:t>All unspent balance will be reverted to Central Nodal </a:t>
          </a:r>
          <a:r>
            <a:rPr lang="en-IN" sz="2000" kern="1200" dirty="0" smtClean="0">
              <a:latin typeface="Trebuchet MS" panose="020B0603020202020204" pitchFamily="34" charset="0"/>
            </a:rPr>
            <a:t>Agency before 31</a:t>
          </a:r>
          <a:r>
            <a:rPr lang="en-IN" sz="2000" kern="1200" baseline="30000" dirty="0" smtClean="0">
              <a:latin typeface="Trebuchet MS" panose="020B0603020202020204" pitchFamily="34" charset="0"/>
            </a:rPr>
            <a:t>st</a:t>
          </a:r>
          <a:r>
            <a:rPr lang="en-IN" sz="2000" kern="1200" dirty="0" smtClean="0">
              <a:latin typeface="Trebuchet MS" panose="020B0603020202020204" pitchFamily="34" charset="0"/>
            </a:rPr>
            <a:t> March, 2024</a:t>
          </a:r>
          <a:endParaRPr lang="en-IN" sz="2000" kern="1200" dirty="0">
            <a:solidFill>
              <a:schemeClr val="tx1"/>
            </a:solidFill>
            <a:latin typeface="Trebuchet MS" panose="020B0603020202020204" pitchFamily="34" charset="0"/>
          </a:endParaRPr>
        </a:p>
      </dsp:txBody>
      <dsp:txXfrm>
        <a:off x="0" y="2235824"/>
        <a:ext cx="10651836" cy="926100"/>
      </dsp:txXfrm>
    </dsp:sp>
    <dsp:sp modelId="{89DB7811-DAA5-4F2D-8BD1-FBB41AB162ED}">
      <dsp:nvSpPr>
        <dsp:cNvPr id="0" name=""/>
        <dsp:cNvSpPr/>
      </dsp:nvSpPr>
      <dsp:spPr>
        <a:xfrm>
          <a:off x="532591" y="1842427"/>
          <a:ext cx="9476714" cy="57051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830" tIns="0" rIns="281830" bIns="0" numCol="1" spcCol="1270" anchor="ctr" anchorCtr="0">
          <a:noAutofit/>
        </a:bodyPr>
        <a:lstStyle/>
        <a:p>
          <a:pPr lvl="0" algn="l" defTabSz="800100">
            <a:lnSpc>
              <a:spcPct val="90000"/>
            </a:lnSpc>
            <a:spcBef>
              <a:spcPct val="0"/>
            </a:spcBef>
            <a:spcAft>
              <a:spcPct val="35000"/>
            </a:spcAft>
          </a:pPr>
          <a:r>
            <a:rPr lang="en-IN" sz="1800" kern="1200" dirty="0">
              <a:latin typeface="Trebuchet MS" panose="020B0603020202020204" pitchFamily="34" charset="0"/>
            </a:rPr>
            <a:t>All the existing physical bank accounts in districts/ agencies to be closed </a:t>
          </a:r>
          <a:r>
            <a:rPr lang="en-IN" sz="1800" kern="1200" dirty="0" smtClean="0">
              <a:latin typeface="Trebuchet MS" panose="020B0603020202020204" pitchFamily="34" charset="0"/>
            </a:rPr>
            <a:t>before 31</a:t>
          </a:r>
          <a:r>
            <a:rPr lang="en-IN" sz="1800" kern="1200" baseline="30000" dirty="0" smtClean="0">
              <a:latin typeface="Trebuchet MS" panose="020B0603020202020204" pitchFamily="34" charset="0"/>
            </a:rPr>
            <a:t>st</a:t>
          </a:r>
          <a:r>
            <a:rPr lang="en-IN" sz="1800" kern="1200" dirty="0" smtClean="0">
              <a:latin typeface="Trebuchet MS" panose="020B0603020202020204" pitchFamily="34" charset="0"/>
            </a:rPr>
            <a:t> March, 2024</a:t>
          </a:r>
          <a:endParaRPr lang="en-IN" sz="1800" kern="1200" dirty="0">
            <a:latin typeface="Trebuchet MS" panose="020B0603020202020204" pitchFamily="34" charset="0"/>
          </a:endParaRPr>
        </a:p>
      </dsp:txBody>
      <dsp:txXfrm>
        <a:off x="532591" y="1842427"/>
        <a:ext cx="9476714" cy="570517"/>
      </dsp:txXfrm>
    </dsp:sp>
    <dsp:sp modelId="{460F9598-5FFF-4A3E-B4FA-19790D885D91}">
      <dsp:nvSpPr>
        <dsp:cNvPr id="0" name=""/>
        <dsp:cNvSpPr/>
      </dsp:nvSpPr>
      <dsp:spPr>
        <a:xfrm>
          <a:off x="0" y="3724237"/>
          <a:ext cx="10651836" cy="661500"/>
        </a:xfrm>
        <a:prstGeom prst="rect">
          <a:avLst/>
        </a:prstGeom>
        <a:solidFill>
          <a:schemeClr val="lt1">
            <a:alpha val="90000"/>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701" tIns="249936" rIns="826701" bIns="142240" numCol="1" spcCol="1270" anchor="t" anchorCtr="0">
          <a:noAutofit/>
        </a:bodyPr>
        <a:lstStyle/>
        <a:p>
          <a:pPr marL="228600" lvl="1" indent="-228600" algn="l" defTabSz="889000">
            <a:lnSpc>
              <a:spcPct val="90000"/>
            </a:lnSpc>
            <a:spcBef>
              <a:spcPct val="0"/>
            </a:spcBef>
            <a:spcAft>
              <a:spcPct val="15000"/>
            </a:spcAft>
            <a:buChar char="••"/>
          </a:pPr>
          <a:r>
            <a:rPr lang="en-IN" sz="2000" kern="1200" dirty="0">
              <a:latin typeface="Trebuchet MS" panose="020B0603020202020204" pitchFamily="34" charset="0"/>
            </a:rPr>
            <a:t>As per </a:t>
          </a:r>
          <a:r>
            <a:rPr lang="en-IN" sz="2000" kern="1200" dirty="0" smtClean="0">
              <a:latin typeface="Trebuchet MS" panose="020B0603020202020204" pitchFamily="34" charset="0"/>
            </a:rPr>
            <a:t>DoE O.M. F. No. 3/(07)/PFMS/2022 dated 31</a:t>
          </a:r>
          <a:r>
            <a:rPr lang="en-IN" sz="2000" kern="1200" baseline="30000" dirty="0" smtClean="0">
              <a:latin typeface="Trebuchet MS" panose="020B0603020202020204" pitchFamily="34" charset="0"/>
            </a:rPr>
            <a:t>st</a:t>
          </a:r>
          <a:r>
            <a:rPr lang="en-IN" sz="2000" kern="1200" dirty="0" smtClean="0">
              <a:latin typeface="Trebuchet MS" panose="020B0603020202020204" pitchFamily="34" charset="0"/>
            </a:rPr>
            <a:t> March, 2023</a:t>
          </a:r>
          <a:endParaRPr lang="en-IN" sz="2000" kern="1200" dirty="0">
            <a:latin typeface="Trebuchet MS" panose="020B0603020202020204" pitchFamily="34" charset="0"/>
          </a:endParaRPr>
        </a:p>
      </dsp:txBody>
      <dsp:txXfrm>
        <a:off x="0" y="3724237"/>
        <a:ext cx="10651836" cy="661500"/>
      </dsp:txXfrm>
    </dsp:sp>
    <dsp:sp modelId="{34DA46FA-EE86-4A79-8BCC-2BF9705C17C5}">
      <dsp:nvSpPr>
        <dsp:cNvPr id="0" name=""/>
        <dsp:cNvSpPr/>
      </dsp:nvSpPr>
      <dsp:spPr>
        <a:xfrm>
          <a:off x="589238" y="3226724"/>
          <a:ext cx="9473359" cy="674632"/>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830" tIns="0" rIns="281830" bIns="0" numCol="1" spcCol="1270" anchor="ctr" anchorCtr="0">
          <a:noAutofit/>
        </a:bodyPr>
        <a:lstStyle/>
        <a:p>
          <a:pPr lvl="0" algn="l" defTabSz="800100">
            <a:lnSpc>
              <a:spcPct val="90000"/>
            </a:lnSpc>
            <a:spcBef>
              <a:spcPct val="0"/>
            </a:spcBef>
            <a:spcAft>
              <a:spcPct val="35000"/>
            </a:spcAft>
          </a:pPr>
          <a:r>
            <a:rPr lang="en-US" sz="1800" kern="1200" dirty="0" smtClean="0">
              <a:latin typeface="Trebuchet MS" panose="020B0603020202020204" pitchFamily="34" charset="0"/>
            </a:rPr>
            <a:t>Subsequent limit will be given as and when </a:t>
          </a:r>
          <a:r>
            <a:rPr lang="en-US" sz="1800" kern="1200" dirty="0" err="1" smtClean="0">
              <a:latin typeface="Trebuchet MS" panose="020B0603020202020204" pitchFamily="34" charset="0"/>
            </a:rPr>
            <a:t>Hon’ble</a:t>
          </a:r>
          <a:r>
            <a:rPr lang="en-US" sz="1800" kern="1200" dirty="0" smtClean="0">
              <a:latin typeface="Trebuchet MS" panose="020B0603020202020204" pitchFamily="34" charset="0"/>
            </a:rPr>
            <a:t> MP’s balance limit in less than Rs. 1 Cr. </a:t>
          </a:r>
          <a:endParaRPr lang="pa-IN" sz="1800" kern="1200" dirty="0">
            <a:latin typeface="Trebuchet MS" panose="020B0603020202020204" pitchFamily="34" charset="0"/>
          </a:endParaRPr>
        </a:p>
      </dsp:txBody>
      <dsp:txXfrm>
        <a:off x="589238" y="3226724"/>
        <a:ext cx="9473359" cy="674632"/>
      </dsp:txXfrm>
    </dsp:sp>
    <dsp:sp modelId="{DFADB160-0D03-4F4A-AC37-F7CDD8ECD7DF}">
      <dsp:nvSpPr>
        <dsp:cNvPr id="0" name=""/>
        <dsp:cNvSpPr/>
      </dsp:nvSpPr>
      <dsp:spPr>
        <a:xfrm>
          <a:off x="0" y="5010551"/>
          <a:ext cx="10651836" cy="6615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701" tIns="249936" rIns="82670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Trebuchet MS" panose="020B0603020202020204" pitchFamily="34" charset="0"/>
            </a:rPr>
            <a:t>New releases to be under the new guideline 2023</a:t>
          </a:r>
        </a:p>
      </dsp:txBody>
      <dsp:txXfrm>
        <a:off x="0" y="5010551"/>
        <a:ext cx="10651836" cy="661500"/>
      </dsp:txXfrm>
    </dsp:sp>
    <dsp:sp modelId="{6BD8ACDD-7F0B-4FFB-9F8E-536231E97DA1}">
      <dsp:nvSpPr>
        <dsp:cNvPr id="0" name=""/>
        <dsp:cNvSpPr/>
      </dsp:nvSpPr>
      <dsp:spPr>
        <a:xfrm>
          <a:off x="480339" y="4460335"/>
          <a:ext cx="9678407" cy="73713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830" tIns="0" rIns="281830" bIns="0" numCol="1" spcCol="1270" anchor="ctr" anchorCtr="0">
          <a:noAutofit/>
        </a:bodyPr>
        <a:lstStyle/>
        <a:p>
          <a:pPr lvl="0" algn="l" defTabSz="800100">
            <a:lnSpc>
              <a:spcPct val="90000"/>
            </a:lnSpc>
            <a:spcBef>
              <a:spcPct val="0"/>
            </a:spcBef>
            <a:spcAft>
              <a:spcPct val="35000"/>
            </a:spcAft>
          </a:pPr>
          <a:r>
            <a:rPr lang="en-US" sz="1800" kern="1200" dirty="0">
              <a:latin typeface="Trebuchet MS" panose="020B0603020202020204" pitchFamily="34" charset="0"/>
            </a:rPr>
            <a:t>CNA to give drawing rights equivalent to the </a:t>
          </a:r>
          <a:r>
            <a:rPr lang="en-US" sz="1800" kern="1200" dirty="0" smtClean="0">
              <a:latin typeface="Trebuchet MS" panose="020B0603020202020204" pitchFamily="34" charset="0"/>
            </a:rPr>
            <a:t>amount returned </a:t>
          </a:r>
          <a:r>
            <a:rPr lang="en-US" sz="1800" kern="1200" dirty="0">
              <a:latin typeface="Trebuchet MS" panose="020B0603020202020204" pitchFamily="34" charset="0"/>
            </a:rPr>
            <a:t>along with the entitlement </a:t>
          </a:r>
          <a:r>
            <a:rPr lang="en-US" sz="1800" kern="1200" dirty="0" smtClean="0">
              <a:latin typeface="Trebuchet MS" panose="020B0603020202020204" pitchFamily="34" charset="0"/>
            </a:rPr>
            <a:t>for </a:t>
          </a:r>
          <a:r>
            <a:rPr lang="en-US" sz="1800" kern="1200" dirty="0">
              <a:latin typeface="Trebuchet MS" panose="020B0603020202020204" pitchFamily="34" charset="0"/>
            </a:rPr>
            <a:t>the new FY</a:t>
          </a:r>
        </a:p>
      </dsp:txBody>
      <dsp:txXfrm>
        <a:off x="480339" y="4460335"/>
        <a:ext cx="9678407" cy="73713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ACF6A9-0656-4F77-9C92-B6C68E150FE6}">
      <dsp:nvSpPr>
        <dsp:cNvPr id="0" name=""/>
        <dsp:cNvSpPr/>
      </dsp:nvSpPr>
      <dsp:spPr>
        <a:xfrm>
          <a:off x="0" y="440717"/>
          <a:ext cx="10651836" cy="163012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701" tIns="479044" rIns="826701"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latin typeface="Trebuchet MS" panose="020B0603020202020204" pitchFamily="34" charset="0"/>
            </a:rPr>
            <a:t>Balance not to exceed Rs. 250 Cr. at any time (except initially)</a:t>
          </a:r>
          <a:endParaRPr lang="en-US" sz="2300" kern="1200" dirty="0">
            <a:latin typeface="Trebuchet MS" panose="020B0603020202020204" pitchFamily="34" charset="0"/>
          </a:endParaRPr>
        </a:p>
        <a:p>
          <a:pPr marL="228600" lvl="1" indent="-228600" algn="l" defTabSz="1022350">
            <a:lnSpc>
              <a:spcPct val="90000"/>
            </a:lnSpc>
            <a:spcBef>
              <a:spcPct val="0"/>
            </a:spcBef>
            <a:spcAft>
              <a:spcPct val="15000"/>
            </a:spcAft>
            <a:buChar char="••"/>
          </a:pPr>
          <a:r>
            <a:rPr lang="en-US" sz="2300" kern="1200">
              <a:latin typeface="Trebuchet MS" panose="020B0603020202020204" pitchFamily="34" charset="0"/>
            </a:rPr>
            <a:t>PMU-MPLADS tops-up by Rs. 200 Cr. whenever balance falls below Rs. 50 Cr.</a:t>
          </a:r>
          <a:endParaRPr lang="en-US" sz="2300" kern="1200" dirty="0">
            <a:latin typeface="Trebuchet MS" panose="020B0603020202020204" pitchFamily="34" charset="0"/>
          </a:endParaRPr>
        </a:p>
      </dsp:txBody>
      <dsp:txXfrm>
        <a:off x="0" y="440717"/>
        <a:ext cx="10651836" cy="1630125"/>
      </dsp:txXfrm>
    </dsp:sp>
    <dsp:sp modelId="{F673B00E-1B4B-4413-9E5F-BDA124FF1C4C}">
      <dsp:nvSpPr>
        <dsp:cNvPr id="0" name=""/>
        <dsp:cNvSpPr/>
      </dsp:nvSpPr>
      <dsp:spPr>
        <a:xfrm>
          <a:off x="532591" y="101237"/>
          <a:ext cx="7456285" cy="6789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830" tIns="0" rIns="281830" bIns="0" numCol="1" spcCol="1270" anchor="ctr" anchorCtr="0">
          <a:noAutofit/>
        </a:bodyPr>
        <a:lstStyle/>
        <a:p>
          <a:pPr lvl="0" algn="l" defTabSz="889000">
            <a:lnSpc>
              <a:spcPct val="90000"/>
            </a:lnSpc>
            <a:spcBef>
              <a:spcPct val="0"/>
            </a:spcBef>
            <a:spcAft>
              <a:spcPct val="35000"/>
            </a:spcAft>
          </a:pPr>
          <a:r>
            <a:rPr lang="en-US" sz="2000" kern="1200">
              <a:latin typeface="Trebuchet MS" panose="020B0603020202020204" pitchFamily="34" charset="0"/>
            </a:rPr>
            <a:t>Central Nodal Account</a:t>
          </a:r>
          <a:endParaRPr lang="en-US" sz="2000" kern="1200" dirty="0"/>
        </a:p>
      </dsp:txBody>
      <dsp:txXfrm>
        <a:off x="532591" y="101237"/>
        <a:ext cx="7456285" cy="678960"/>
      </dsp:txXfrm>
    </dsp:sp>
    <dsp:sp modelId="{E659C173-B96A-4D75-8D00-34DE45039D3A}">
      <dsp:nvSpPr>
        <dsp:cNvPr id="0" name=""/>
        <dsp:cNvSpPr/>
      </dsp:nvSpPr>
      <dsp:spPr>
        <a:xfrm>
          <a:off x="0" y="2534522"/>
          <a:ext cx="10651836" cy="13041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701" tIns="479044" rIns="826701"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latin typeface="Trebuchet MS" panose="020B0603020202020204" pitchFamily="34" charset="0"/>
            </a:rPr>
            <a:t>Not surrendered back to the CFI</a:t>
          </a:r>
          <a:endParaRPr lang="en-US" sz="2300" kern="1200" dirty="0">
            <a:latin typeface="Trebuchet MS" panose="020B0603020202020204" pitchFamily="34" charset="0"/>
          </a:endParaRPr>
        </a:p>
        <a:p>
          <a:pPr marL="228600" lvl="1" indent="-228600" algn="l" defTabSz="1022350">
            <a:lnSpc>
              <a:spcPct val="90000"/>
            </a:lnSpc>
            <a:spcBef>
              <a:spcPct val="0"/>
            </a:spcBef>
            <a:spcAft>
              <a:spcPct val="15000"/>
            </a:spcAft>
            <a:buChar char="••"/>
          </a:pPr>
          <a:r>
            <a:rPr lang="en-US" sz="2300" kern="1200">
              <a:latin typeface="Trebuchet MS" panose="020B0603020202020204" pitchFamily="34" charset="0"/>
            </a:rPr>
            <a:t>Utilized in subsequent years</a:t>
          </a:r>
          <a:endParaRPr lang="en-US" sz="2300" kern="1200" dirty="0">
            <a:latin typeface="Trebuchet MS" panose="020B0603020202020204" pitchFamily="34" charset="0"/>
          </a:endParaRPr>
        </a:p>
      </dsp:txBody>
      <dsp:txXfrm>
        <a:off x="0" y="2534522"/>
        <a:ext cx="10651836" cy="1304100"/>
      </dsp:txXfrm>
    </dsp:sp>
    <dsp:sp modelId="{A7C1EA1C-2889-4E7F-AA17-E807C8DB3067}">
      <dsp:nvSpPr>
        <dsp:cNvPr id="0" name=""/>
        <dsp:cNvSpPr/>
      </dsp:nvSpPr>
      <dsp:spPr>
        <a:xfrm>
          <a:off x="532591" y="2195042"/>
          <a:ext cx="7456285" cy="6789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830" tIns="0" rIns="281830" bIns="0" numCol="1" spcCol="1270" anchor="ctr" anchorCtr="0">
          <a:noAutofit/>
        </a:bodyPr>
        <a:lstStyle/>
        <a:p>
          <a:pPr lvl="0" algn="l" defTabSz="1022350">
            <a:lnSpc>
              <a:spcPct val="90000"/>
            </a:lnSpc>
            <a:spcBef>
              <a:spcPct val="0"/>
            </a:spcBef>
            <a:spcAft>
              <a:spcPct val="35000"/>
            </a:spcAft>
          </a:pPr>
          <a:r>
            <a:rPr lang="en-US" sz="2300" kern="1200" dirty="0">
              <a:latin typeface="Trebuchet MS" panose="020B0603020202020204" pitchFamily="34" charset="0"/>
            </a:rPr>
            <a:t>Balance with CNA at end of FY</a:t>
          </a:r>
        </a:p>
      </dsp:txBody>
      <dsp:txXfrm>
        <a:off x="532591" y="2195042"/>
        <a:ext cx="7456285" cy="678960"/>
      </dsp:txXfrm>
    </dsp:sp>
    <dsp:sp modelId="{6FF9D3B1-438D-4DD1-914A-325D492DB5EA}">
      <dsp:nvSpPr>
        <dsp:cNvPr id="0" name=""/>
        <dsp:cNvSpPr/>
      </dsp:nvSpPr>
      <dsp:spPr>
        <a:xfrm>
          <a:off x="0" y="4302302"/>
          <a:ext cx="10651836" cy="13041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701" tIns="479044" rIns="826701"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latin typeface="Trebuchet MS" panose="020B0603020202020204" pitchFamily="34" charset="0"/>
            </a:rPr>
            <a:t>To be distributed equally among all sitting MPs having tenure of more than 9 months</a:t>
          </a:r>
          <a:endParaRPr lang="en-US" sz="2300" kern="1200" dirty="0"/>
        </a:p>
      </dsp:txBody>
      <dsp:txXfrm>
        <a:off x="0" y="4302302"/>
        <a:ext cx="10651836" cy="1304100"/>
      </dsp:txXfrm>
    </dsp:sp>
    <dsp:sp modelId="{EB0E40C5-DCB3-479C-A697-62897003D26A}">
      <dsp:nvSpPr>
        <dsp:cNvPr id="0" name=""/>
        <dsp:cNvSpPr/>
      </dsp:nvSpPr>
      <dsp:spPr>
        <a:xfrm>
          <a:off x="532591" y="3962822"/>
          <a:ext cx="7456285" cy="6789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830" tIns="0" rIns="281830" bIns="0" numCol="1" spcCol="1270" anchor="ctr" anchorCtr="0">
          <a:noAutofit/>
        </a:bodyPr>
        <a:lstStyle/>
        <a:p>
          <a:pPr lvl="0" algn="l" defTabSz="1022350">
            <a:lnSpc>
              <a:spcPct val="90000"/>
            </a:lnSpc>
            <a:spcBef>
              <a:spcPct val="0"/>
            </a:spcBef>
            <a:spcAft>
              <a:spcPct val="35000"/>
            </a:spcAft>
          </a:pPr>
          <a:r>
            <a:rPr lang="en-US" sz="2300" kern="1200">
              <a:latin typeface="Trebuchet MS" panose="020B0603020202020204" pitchFamily="34" charset="0"/>
            </a:rPr>
            <a:t>Interest accrued</a:t>
          </a:r>
          <a:endParaRPr lang="en-US" sz="2300" kern="1200" dirty="0">
            <a:latin typeface="Trebuchet MS" panose="020B0603020202020204" pitchFamily="34" charset="0"/>
          </a:endParaRPr>
        </a:p>
      </dsp:txBody>
      <dsp:txXfrm>
        <a:off x="532591" y="3962822"/>
        <a:ext cx="7456285" cy="67896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ACF6A9-0656-4F77-9C92-B6C68E150FE6}">
      <dsp:nvSpPr>
        <dsp:cNvPr id="0" name=""/>
        <dsp:cNvSpPr/>
      </dsp:nvSpPr>
      <dsp:spPr>
        <a:xfrm>
          <a:off x="0" y="379314"/>
          <a:ext cx="10651836" cy="91822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701" tIns="458216" rIns="826701"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latin typeface="Trebuchet MS" panose="020B0603020202020204" pitchFamily="34" charset="0"/>
            </a:rPr>
            <a:t>at the beginning of the FY as per the entitlement of each MP</a:t>
          </a:r>
          <a:endParaRPr lang="en-US" sz="2200" kern="1200" dirty="0">
            <a:latin typeface="Trebuchet MS" panose="020B0603020202020204" pitchFamily="34" charset="0"/>
          </a:endParaRPr>
        </a:p>
      </dsp:txBody>
      <dsp:txXfrm>
        <a:off x="0" y="379314"/>
        <a:ext cx="10651836" cy="918225"/>
      </dsp:txXfrm>
    </dsp:sp>
    <dsp:sp modelId="{F673B00E-1B4B-4413-9E5F-BDA124FF1C4C}">
      <dsp:nvSpPr>
        <dsp:cNvPr id="0" name=""/>
        <dsp:cNvSpPr/>
      </dsp:nvSpPr>
      <dsp:spPr>
        <a:xfrm>
          <a:off x="532591" y="54594"/>
          <a:ext cx="7456285" cy="6494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830" tIns="0" rIns="281830" bIns="0" numCol="1" spcCol="1270" anchor="ctr" anchorCtr="0">
          <a:noAutofit/>
        </a:bodyPr>
        <a:lstStyle/>
        <a:p>
          <a:pPr lvl="0" algn="l" defTabSz="889000">
            <a:lnSpc>
              <a:spcPct val="90000"/>
            </a:lnSpc>
            <a:spcBef>
              <a:spcPct val="0"/>
            </a:spcBef>
            <a:spcAft>
              <a:spcPct val="35000"/>
            </a:spcAft>
          </a:pPr>
          <a:r>
            <a:rPr lang="en-US" sz="2000" kern="1200" dirty="0">
              <a:latin typeface="Trebuchet MS" panose="020B0603020202020204" pitchFamily="34" charset="0"/>
            </a:rPr>
            <a:t>CNA will fix the drawing limits for </a:t>
          </a:r>
          <a:r>
            <a:rPr lang="en-US" sz="2000" kern="1200" dirty="0">
              <a:solidFill>
                <a:schemeClr val="bg1"/>
              </a:solidFill>
              <a:latin typeface="Trebuchet MS" panose="020B0603020202020204" pitchFamily="34" charset="0"/>
            </a:rPr>
            <a:t>NDAs for each MP</a:t>
          </a:r>
          <a:endParaRPr lang="en-US" sz="2000" kern="1200" dirty="0">
            <a:solidFill>
              <a:schemeClr val="bg1"/>
            </a:solidFill>
          </a:endParaRPr>
        </a:p>
      </dsp:txBody>
      <dsp:txXfrm>
        <a:off x="532591" y="54594"/>
        <a:ext cx="7456285" cy="649440"/>
      </dsp:txXfrm>
    </dsp:sp>
    <dsp:sp modelId="{7656D2A9-BF87-4FA0-9A05-87E33ABA715D}">
      <dsp:nvSpPr>
        <dsp:cNvPr id="0" name=""/>
        <dsp:cNvSpPr/>
      </dsp:nvSpPr>
      <dsp:spPr>
        <a:xfrm>
          <a:off x="0" y="1741059"/>
          <a:ext cx="10651836" cy="554400"/>
        </a:xfrm>
        <a:prstGeom prst="rect">
          <a:avLst/>
        </a:prstGeom>
        <a:solidFill>
          <a:schemeClr val="lt1">
            <a:alpha val="90000"/>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40CACC-F1ED-4807-AF0A-72F31D61E051}">
      <dsp:nvSpPr>
        <dsp:cNvPr id="0" name=""/>
        <dsp:cNvSpPr/>
      </dsp:nvSpPr>
      <dsp:spPr>
        <a:xfrm>
          <a:off x="532591" y="1416339"/>
          <a:ext cx="7456285" cy="64944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830" tIns="0" rIns="281830" bIns="0" numCol="1" spcCol="1270" anchor="ctr" anchorCtr="0">
          <a:noAutofit/>
        </a:bodyPr>
        <a:lstStyle/>
        <a:p>
          <a:pPr lvl="0" algn="l" defTabSz="977900">
            <a:lnSpc>
              <a:spcPct val="90000"/>
            </a:lnSpc>
            <a:spcBef>
              <a:spcPct val="0"/>
            </a:spcBef>
            <a:spcAft>
              <a:spcPct val="35000"/>
            </a:spcAft>
          </a:pPr>
          <a:r>
            <a:rPr lang="en-US" sz="2200" kern="1200" dirty="0">
              <a:solidFill>
                <a:schemeClr val="bg1"/>
              </a:solidFill>
              <a:latin typeface="Trebuchet MS" panose="020B0603020202020204" pitchFamily="34" charset="0"/>
            </a:rPr>
            <a:t>Drawing limit of IDAs will be fixed as per the work recommendations of the MPs</a:t>
          </a:r>
        </a:p>
      </dsp:txBody>
      <dsp:txXfrm>
        <a:off x="532591" y="1416339"/>
        <a:ext cx="7456285" cy="649440"/>
      </dsp:txXfrm>
    </dsp:sp>
    <dsp:sp modelId="{7DE5F642-7D86-49D3-9433-852D8E51C098}">
      <dsp:nvSpPr>
        <dsp:cNvPr id="0" name=""/>
        <dsp:cNvSpPr/>
      </dsp:nvSpPr>
      <dsp:spPr>
        <a:xfrm>
          <a:off x="0" y="2738979"/>
          <a:ext cx="10651836" cy="5544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D3701F-9413-443C-AE52-8A825F11A315}">
      <dsp:nvSpPr>
        <dsp:cNvPr id="0" name=""/>
        <dsp:cNvSpPr/>
      </dsp:nvSpPr>
      <dsp:spPr>
        <a:xfrm>
          <a:off x="532591" y="2414259"/>
          <a:ext cx="7456285" cy="64944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830" tIns="0" rIns="281830" bIns="0" numCol="1" spcCol="1270" anchor="ctr" anchorCtr="0">
          <a:noAutofit/>
        </a:bodyPr>
        <a:lstStyle/>
        <a:p>
          <a:pPr lvl="0" algn="l" defTabSz="977900">
            <a:lnSpc>
              <a:spcPct val="90000"/>
            </a:lnSpc>
            <a:spcBef>
              <a:spcPct val="0"/>
            </a:spcBef>
            <a:spcAft>
              <a:spcPct val="35000"/>
            </a:spcAft>
          </a:pPr>
          <a:r>
            <a:rPr lang="en-US" sz="2200" kern="1200" dirty="0">
              <a:solidFill>
                <a:schemeClr val="bg1"/>
              </a:solidFill>
              <a:latin typeface="Trebuchet MS" panose="020B0603020202020204" pitchFamily="34" charset="0"/>
            </a:rPr>
            <a:t>IDAs will fix drawing limits of IAs</a:t>
          </a:r>
        </a:p>
      </dsp:txBody>
      <dsp:txXfrm>
        <a:off x="532591" y="2414259"/>
        <a:ext cx="7456285" cy="649440"/>
      </dsp:txXfrm>
    </dsp:sp>
    <dsp:sp modelId="{5FDCAD6F-E881-441B-AD53-FD5329A5617B}">
      <dsp:nvSpPr>
        <dsp:cNvPr id="0" name=""/>
        <dsp:cNvSpPr/>
      </dsp:nvSpPr>
      <dsp:spPr>
        <a:xfrm>
          <a:off x="0" y="3736899"/>
          <a:ext cx="10651836" cy="918225"/>
        </a:xfrm>
        <a:prstGeom prst="rect">
          <a:avLst/>
        </a:prstGeom>
        <a:solidFill>
          <a:schemeClr val="lt1">
            <a:alpha val="90000"/>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701" tIns="458216" rIns="826701"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latin typeface="Trebuchet MS" panose="020B0603020202020204" pitchFamily="34" charset="0"/>
            </a:rPr>
            <a:t>Triggered when payment authorized by IAs/IDAs</a:t>
          </a:r>
        </a:p>
      </dsp:txBody>
      <dsp:txXfrm>
        <a:off x="0" y="3736899"/>
        <a:ext cx="10651836" cy="918225"/>
      </dsp:txXfrm>
    </dsp:sp>
    <dsp:sp modelId="{9A2591A8-490C-4BE6-BABD-A89BBCC4C447}">
      <dsp:nvSpPr>
        <dsp:cNvPr id="0" name=""/>
        <dsp:cNvSpPr/>
      </dsp:nvSpPr>
      <dsp:spPr>
        <a:xfrm>
          <a:off x="532591" y="3412179"/>
          <a:ext cx="7456285" cy="64944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830" tIns="0" rIns="281830" bIns="0" numCol="1" spcCol="1270" anchor="ctr" anchorCtr="0">
          <a:noAutofit/>
        </a:bodyPr>
        <a:lstStyle/>
        <a:p>
          <a:pPr lvl="0" algn="l" defTabSz="977900">
            <a:lnSpc>
              <a:spcPct val="90000"/>
            </a:lnSpc>
            <a:spcBef>
              <a:spcPct val="0"/>
            </a:spcBef>
            <a:spcAft>
              <a:spcPct val="35000"/>
            </a:spcAft>
          </a:pPr>
          <a:r>
            <a:rPr lang="en-US" sz="2200" kern="1200" dirty="0">
              <a:latin typeface="Trebuchet MS" panose="020B0603020202020204" pitchFamily="34" charset="0"/>
            </a:rPr>
            <a:t>Flow of funds from CNA directly to the vendors on real time basis</a:t>
          </a:r>
        </a:p>
      </dsp:txBody>
      <dsp:txXfrm>
        <a:off x="532591" y="3412179"/>
        <a:ext cx="7456285" cy="649440"/>
      </dsp:txXfrm>
    </dsp:sp>
    <dsp:sp modelId="{6FA8C77C-EA70-4221-9E50-A5B8679A43C9}">
      <dsp:nvSpPr>
        <dsp:cNvPr id="0" name=""/>
        <dsp:cNvSpPr/>
      </dsp:nvSpPr>
      <dsp:spPr>
        <a:xfrm>
          <a:off x="0" y="5098644"/>
          <a:ext cx="10651836" cy="5544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E8F891-8F78-4553-A93C-089FDCCFE5EF}">
      <dsp:nvSpPr>
        <dsp:cNvPr id="0" name=""/>
        <dsp:cNvSpPr/>
      </dsp:nvSpPr>
      <dsp:spPr>
        <a:xfrm>
          <a:off x="532591" y="4773924"/>
          <a:ext cx="7456285" cy="6494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830" tIns="0" rIns="281830" bIns="0" numCol="1" spcCol="1270" anchor="ctr" anchorCtr="0">
          <a:noAutofit/>
        </a:bodyPr>
        <a:lstStyle/>
        <a:p>
          <a:pPr lvl="0" algn="l" defTabSz="977900">
            <a:lnSpc>
              <a:spcPct val="90000"/>
            </a:lnSpc>
            <a:spcBef>
              <a:spcPct val="0"/>
            </a:spcBef>
            <a:spcAft>
              <a:spcPct val="35000"/>
            </a:spcAft>
          </a:pPr>
          <a:r>
            <a:rPr lang="en-US" sz="2200" kern="1200">
              <a:latin typeface="Trebuchet MS" panose="020B0603020202020204" pitchFamily="34" charset="0"/>
            </a:rPr>
            <a:t>No parking of funds in any subsidiary accounts</a:t>
          </a:r>
          <a:endParaRPr lang="en-US" sz="2200" kern="1200" dirty="0"/>
        </a:p>
      </dsp:txBody>
      <dsp:txXfrm>
        <a:off x="532591" y="4773924"/>
        <a:ext cx="7456285" cy="64944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736ED4-0A47-274F-BB8A-8941FF61FCD0}">
      <dsp:nvSpPr>
        <dsp:cNvPr id="0" name=""/>
        <dsp:cNvSpPr/>
      </dsp:nvSpPr>
      <dsp:spPr>
        <a:xfrm>
          <a:off x="5461754" y="538663"/>
          <a:ext cx="445480" cy="322033"/>
        </a:xfrm>
        <a:custGeom>
          <a:avLst/>
          <a:gdLst/>
          <a:ahLst/>
          <a:cxnLst/>
          <a:rect l="0" t="0" r="0" b="0"/>
          <a:pathLst>
            <a:path>
              <a:moveTo>
                <a:pt x="445480" y="0"/>
              </a:moveTo>
              <a:lnTo>
                <a:pt x="445480" y="322033"/>
              </a:lnTo>
              <a:lnTo>
                <a:pt x="0" y="3220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11B16E-641B-0E4B-84CF-6AF6D832E185}">
      <dsp:nvSpPr>
        <dsp:cNvPr id="0" name=""/>
        <dsp:cNvSpPr/>
      </dsp:nvSpPr>
      <dsp:spPr>
        <a:xfrm>
          <a:off x="5907234" y="538663"/>
          <a:ext cx="1298869" cy="987570"/>
        </a:xfrm>
        <a:custGeom>
          <a:avLst/>
          <a:gdLst/>
          <a:ahLst/>
          <a:cxnLst/>
          <a:rect l="0" t="0" r="0" b="0"/>
          <a:pathLst>
            <a:path>
              <a:moveTo>
                <a:pt x="0" y="0"/>
              </a:moveTo>
              <a:lnTo>
                <a:pt x="0" y="874858"/>
              </a:lnTo>
              <a:lnTo>
                <a:pt x="1298869" y="874858"/>
              </a:lnTo>
              <a:lnTo>
                <a:pt x="1298869" y="9875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B53770-B749-0A4E-9C36-BA0A19010577}">
      <dsp:nvSpPr>
        <dsp:cNvPr id="0" name=""/>
        <dsp:cNvSpPr/>
      </dsp:nvSpPr>
      <dsp:spPr>
        <a:xfrm>
          <a:off x="5861514" y="538663"/>
          <a:ext cx="91440" cy="987570"/>
        </a:xfrm>
        <a:custGeom>
          <a:avLst/>
          <a:gdLst/>
          <a:ahLst/>
          <a:cxnLst/>
          <a:rect l="0" t="0" r="0" b="0"/>
          <a:pathLst>
            <a:path>
              <a:moveTo>
                <a:pt x="45720" y="0"/>
              </a:moveTo>
              <a:lnTo>
                <a:pt x="45720" y="9875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2D4F4D-FFF0-AF40-8E04-A0FBA0D0DF4E}">
      <dsp:nvSpPr>
        <dsp:cNvPr id="0" name=""/>
        <dsp:cNvSpPr/>
      </dsp:nvSpPr>
      <dsp:spPr>
        <a:xfrm>
          <a:off x="4608365" y="2062957"/>
          <a:ext cx="649434" cy="225423"/>
        </a:xfrm>
        <a:custGeom>
          <a:avLst/>
          <a:gdLst/>
          <a:ahLst/>
          <a:cxnLst/>
          <a:rect l="0" t="0" r="0" b="0"/>
          <a:pathLst>
            <a:path>
              <a:moveTo>
                <a:pt x="0" y="0"/>
              </a:moveTo>
              <a:lnTo>
                <a:pt x="0" y="112711"/>
              </a:lnTo>
              <a:lnTo>
                <a:pt x="649434" y="112711"/>
              </a:lnTo>
              <a:lnTo>
                <a:pt x="649434" y="2254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6F9140-D4CA-654E-AE3D-2AAD3943AA7D}">
      <dsp:nvSpPr>
        <dsp:cNvPr id="0" name=""/>
        <dsp:cNvSpPr/>
      </dsp:nvSpPr>
      <dsp:spPr>
        <a:xfrm>
          <a:off x="3958930" y="2825103"/>
          <a:ext cx="649434" cy="225423"/>
        </a:xfrm>
        <a:custGeom>
          <a:avLst/>
          <a:gdLst/>
          <a:ahLst/>
          <a:cxnLst/>
          <a:rect l="0" t="0" r="0" b="0"/>
          <a:pathLst>
            <a:path>
              <a:moveTo>
                <a:pt x="0" y="0"/>
              </a:moveTo>
              <a:lnTo>
                <a:pt x="0" y="112711"/>
              </a:lnTo>
              <a:lnTo>
                <a:pt x="649434" y="112711"/>
              </a:lnTo>
              <a:lnTo>
                <a:pt x="649434" y="2254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7047AA-CC69-E04E-9E28-DB7A57C32D10}">
      <dsp:nvSpPr>
        <dsp:cNvPr id="0" name=""/>
        <dsp:cNvSpPr/>
      </dsp:nvSpPr>
      <dsp:spPr>
        <a:xfrm>
          <a:off x="3309495" y="3587250"/>
          <a:ext cx="493785" cy="322033"/>
        </a:xfrm>
        <a:custGeom>
          <a:avLst/>
          <a:gdLst/>
          <a:ahLst/>
          <a:cxnLst/>
          <a:rect l="0" t="0" r="0" b="0"/>
          <a:pathLst>
            <a:path>
              <a:moveTo>
                <a:pt x="0" y="0"/>
              </a:moveTo>
              <a:lnTo>
                <a:pt x="0" y="322033"/>
              </a:lnTo>
              <a:lnTo>
                <a:pt x="493785" y="3220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662DB8-5C66-BD49-9005-C36F772E7C72}">
      <dsp:nvSpPr>
        <dsp:cNvPr id="0" name=""/>
        <dsp:cNvSpPr/>
      </dsp:nvSpPr>
      <dsp:spPr>
        <a:xfrm>
          <a:off x="3309495" y="2825103"/>
          <a:ext cx="649434" cy="225423"/>
        </a:xfrm>
        <a:custGeom>
          <a:avLst/>
          <a:gdLst/>
          <a:ahLst/>
          <a:cxnLst/>
          <a:rect l="0" t="0" r="0" b="0"/>
          <a:pathLst>
            <a:path>
              <a:moveTo>
                <a:pt x="649434" y="0"/>
              </a:moveTo>
              <a:lnTo>
                <a:pt x="649434" y="112711"/>
              </a:lnTo>
              <a:lnTo>
                <a:pt x="0" y="112711"/>
              </a:lnTo>
              <a:lnTo>
                <a:pt x="0" y="2254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0D85CD-7889-274B-886A-79D2139AA1F2}">
      <dsp:nvSpPr>
        <dsp:cNvPr id="0" name=""/>
        <dsp:cNvSpPr/>
      </dsp:nvSpPr>
      <dsp:spPr>
        <a:xfrm>
          <a:off x="3958930" y="2062957"/>
          <a:ext cx="649434" cy="225423"/>
        </a:xfrm>
        <a:custGeom>
          <a:avLst/>
          <a:gdLst/>
          <a:ahLst/>
          <a:cxnLst/>
          <a:rect l="0" t="0" r="0" b="0"/>
          <a:pathLst>
            <a:path>
              <a:moveTo>
                <a:pt x="649434" y="0"/>
              </a:moveTo>
              <a:lnTo>
                <a:pt x="649434" y="112711"/>
              </a:lnTo>
              <a:lnTo>
                <a:pt x="0" y="112711"/>
              </a:lnTo>
              <a:lnTo>
                <a:pt x="0" y="2254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20F33F-6D46-B94B-A14F-8FD9DD78B76C}">
      <dsp:nvSpPr>
        <dsp:cNvPr id="0" name=""/>
        <dsp:cNvSpPr/>
      </dsp:nvSpPr>
      <dsp:spPr>
        <a:xfrm>
          <a:off x="4608365" y="538663"/>
          <a:ext cx="1298869" cy="987570"/>
        </a:xfrm>
        <a:custGeom>
          <a:avLst/>
          <a:gdLst/>
          <a:ahLst/>
          <a:cxnLst/>
          <a:rect l="0" t="0" r="0" b="0"/>
          <a:pathLst>
            <a:path>
              <a:moveTo>
                <a:pt x="1298869" y="0"/>
              </a:moveTo>
              <a:lnTo>
                <a:pt x="1298869" y="874858"/>
              </a:lnTo>
              <a:lnTo>
                <a:pt x="0" y="874858"/>
              </a:lnTo>
              <a:lnTo>
                <a:pt x="0" y="9875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AB5343-16FF-3A47-89EA-42655AF25038}">
      <dsp:nvSpPr>
        <dsp:cNvPr id="0" name=""/>
        <dsp:cNvSpPr/>
      </dsp:nvSpPr>
      <dsp:spPr>
        <a:xfrm>
          <a:off x="5638873" y="1940"/>
          <a:ext cx="536723" cy="53672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3F0A33-5D4F-EF40-AA00-8A14C5ACA1D9}">
      <dsp:nvSpPr>
        <dsp:cNvPr id="0" name=""/>
        <dsp:cNvSpPr/>
      </dsp:nvSpPr>
      <dsp:spPr>
        <a:xfrm>
          <a:off x="5638873" y="1940"/>
          <a:ext cx="536723" cy="53672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F9B5EF-4D79-C642-8157-6B402029688E}">
      <dsp:nvSpPr>
        <dsp:cNvPr id="0" name=""/>
        <dsp:cNvSpPr/>
      </dsp:nvSpPr>
      <dsp:spPr>
        <a:xfrm>
          <a:off x="5370511" y="98550"/>
          <a:ext cx="1073446" cy="34350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a:solidFill>
                <a:srgbClr val="C00000"/>
              </a:solidFill>
            </a:rPr>
            <a:t>CNA</a:t>
          </a:r>
        </a:p>
      </dsp:txBody>
      <dsp:txXfrm>
        <a:off x="5370511" y="98550"/>
        <a:ext cx="1073446" cy="343502"/>
      </dsp:txXfrm>
    </dsp:sp>
    <dsp:sp modelId="{52F7C722-9EF2-994C-9CBB-7765E4C9B3DE}">
      <dsp:nvSpPr>
        <dsp:cNvPr id="0" name=""/>
        <dsp:cNvSpPr/>
      </dsp:nvSpPr>
      <dsp:spPr>
        <a:xfrm>
          <a:off x="4340003" y="1526234"/>
          <a:ext cx="536723" cy="53672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DA4649-BE21-CF4E-9CA3-8B600E17D530}">
      <dsp:nvSpPr>
        <dsp:cNvPr id="0" name=""/>
        <dsp:cNvSpPr/>
      </dsp:nvSpPr>
      <dsp:spPr>
        <a:xfrm>
          <a:off x="4340003" y="1526234"/>
          <a:ext cx="536723" cy="53672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63B425-A62B-E149-8207-C522AD21C83B}">
      <dsp:nvSpPr>
        <dsp:cNvPr id="0" name=""/>
        <dsp:cNvSpPr/>
      </dsp:nvSpPr>
      <dsp:spPr>
        <a:xfrm>
          <a:off x="4071642" y="1622844"/>
          <a:ext cx="1073446" cy="34350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a:solidFill>
                <a:srgbClr val="00B050"/>
              </a:solidFill>
            </a:rPr>
            <a:t>NDA 1</a:t>
          </a:r>
        </a:p>
      </dsp:txBody>
      <dsp:txXfrm>
        <a:off x="4071642" y="1622844"/>
        <a:ext cx="1073446" cy="343502"/>
      </dsp:txXfrm>
    </dsp:sp>
    <dsp:sp modelId="{B96C0A98-68A1-B24E-BD0C-80D219FA2E77}">
      <dsp:nvSpPr>
        <dsp:cNvPr id="0" name=""/>
        <dsp:cNvSpPr/>
      </dsp:nvSpPr>
      <dsp:spPr>
        <a:xfrm>
          <a:off x="3690568" y="2288380"/>
          <a:ext cx="536723" cy="53672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B213A3-14AB-8740-ACD5-FDC1E6D4893A}">
      <dsp:nvSpPr>
        <dsp:cNvPr id="0" name=""/>
        <dsp:cNvSpPr/>
      </dsp:nvSpPr>
      <dsp:spPr>
        <a:xfrm>
          <a:off x="3690568" y="2288380"/>
          <a:ext cx="536723" cy="53672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1D3201-A814-FC48-8A90-2A1660E152EE}">
      <dsp:nvSpPr>
        <dsp:cNvPr id="0" name=""/>
        <dsp:cNvSpPr/>
      </dsp:nvSpPr>
      <dsp:spPr>
        <a:xfrm>
          <a:off x="3422207" y="2384990"/>
          <a:ext cx="1073446" cy="34350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a:solidFill>
                <a:srgbClr val="00B050"/>
              </a:solidFill>
            </a:rPr>
            <a:t>IDA1</a:t>
          </a:r>
        </a:p>
      </dsp:txBody>
      <dsp:txXfrm>
        <a:off x="3422207" y="2384990"/>
        <a:ext cx="1073446" cy="343502"/>
      </dsp:txXfrm>
    </dsp:sp>
    <dsp:sp modelId="{EB92A9B8-922E-DD45-B5DA-18256EE6EE33}">
      <dsp:nvSpPr>
        <dsp:cNvPr id="0" name=""/>
        <dsp:cNvSpPr/>
      </dsp:nvSpPr>
      <dsp:spPr>
        <a:xfrm>
          <a:off x="3041133" y="3050527"/>
          <a:ext cx="536723" cy="53672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EEAA3C-3647-A046-A409-9F13D649A859}">
      <dsp:nvSpPr>
        <dsp:cNvPr id="0" name=""/>
        <dsp:cNvSpPr/>
      </dsp:nvSpPr>
      <dsp:spPr>
        <a:xfrm>
          <a:off x="3041133" y="3050527"/>
          <a:ext cx="536723" cy="53672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E765FA-BD28-DE4F-9902-01A43CC5EF0A}">
      <dsp:nvSpPr>
        <dsp:cNvPr id="0" name=""/>
        <dsp:cNvSpPr/>
      </dsp:nvSpPr>
      <dsp:spPr>
        <a:xfrm>
          <a:off x="2772772" y="3147137"/>
          <a:ext cx="1073446" cy="34350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a:solidFill>
                <a:srgbClr val="00B050"/>
              </a:solidFill>
            </a:rPr>
            <a:t>IA1</a:t>
          </a:r>
        </a:p>
      </dsp:txBody>
      <dsp:txXfrm>
        <a:off x="2772772" y="3147137"/>
        <a:ext cx="1073446" cy="343502"/>
      </dsp:txXfrm>
    </dsp:sp>
    <dsp:sp modelId="{B4C14C2A-4340-C34B-852C-A04A63F5E46E}">
      <dsp:nvSpPr>
        <dsp:cNvPr id="0" name=""/>
        <dsp:cNvSpPr/>
      </dsp:nvSpPr>
      <dsp:spPr>
        <a:xfrm>
          <a:off x="3738873" y="3812674"/>
          <a:ext cx="536723" cy="53672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F1BACF-781F-604C-94C8-DA809A235096}">
      <dsp:nvSpPr>
        <dsp:cNvPr id="0" name=""/>
        <dsp:cNvSpPr/>
      </dsp:nvSpPr>
      <dsp:spPr>
        <a:xfrm>
          <a:off x="3738873" y="3812674"/>
          <a:ext cx="536723" cy="53672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E0C15A-C237-1B4F-B288-A160F2643368}">
      <dsp:nvSpPr>
        <dsp:cNvPr id="0" name=""/>
        <dsp:cNvSpPr/>
      </dsp:nvSpPr>
      <dsp:spPr>
        <a:xfrm>
          <a:off x="3470512" y="3909284"/>
          <a:ext cx="1073446" cy="34350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a:solidFill>
                <a:srgbClr val="C00000"/>
              </a:solidFill>
            </a:rPr>
            <a:t>Vendor</a:t>
          </a:r>
        </a:p>
      </dsp:txBody>
      <dsp:txXfrm>
        <a:off x="3470512" y="3909284"/>
        <a:ext cx="1073446" cy="343502"/>
      </dsp:txXfrm>
    </dsp:sp>
    <dsp:sp modelId="{0FEC723E-9FDD-5A4C-AC75-FDF6EEF7B86E}">
      <dsp:nvSpPr>
        <dsp:cNvPr id="0" name=""/>
        <dsp:cNvSpPr/>
      </dsp:nvSpPr>
      <dsp:spPr>
        <a:xfrm>
          <a:off x="4340003" y="3050527"/>
          <a:ext cx="536723" cy="53672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34B9BE-FEB4-384D-95C8-C017BABD1360}">
      <dsp:nvSpPr>
        <dsp:cNvPr id="0" name=""/>
        <dsp:cNvSpPr/>
      </dsp:nvSpPr>
      <dsp:spPr>
        <a:xfrm>
          <a:off x="4340003" y="3050527"/>
          <a:ext cx="536723" cy="53672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5965EB-65A0-BD4C-8FCC-0990292E072E}">
      <dsp:nvSpPr>
        <dsp:cNvPr id="0" name=""/>
        <dsp:cNvSpPr/>
      </dsp:nvSpPr>
      <dsp:spPr>
        <a:xfrm>
          <a:off x="4071642" y="3147137"/>
          <a:ext cx="1073446" cy="34350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a:solidFill>
                <a:srgbClr val="00B050"/>
              </a:solidFill>
            </a:rPr>
            <a:t>IA2</a:t>
          </a:r>
        </a:p>
      </dsp:txBody>
      <dsp:txXfrm>
        <a:off x="4071642" y="3147137"/>
        <a:ext cx="1073446" cy="343502"/>
      </dsp:txXfrm>
    </dsp:sp>
    <dsp:sp modelId="{8631A11E-341F-5340-9867-90C28491FC60}">
      <dsp:nvSpPr>
        <dsp:cNvPr id="0" name=""/>
        <dsp:cNvSpPr/>
      </dsp:nvSpPr>
      <dsp:spPr>
        <a:xfrm>
          <a:off x="4989438" y="2288380"/>
          <a:ext cx="536723" cy="53672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B582FC-46F7-6940-8808-50726DA944C4}">
      <dsp:nvSpPr>
        <dsp:cNvPr id="0" name=""/>
        <dsp:cNvSpPr/>
      </dsp:nvSpPr>
      <dsp:spPr>
        <a:xfrm>
          <a:off x="4989438" y="2288380"/>
          <a:ext cx="536723" cy="53672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3AD75B-5B87-E940-A65F-0ECED508C66B}">
      <dsp:nvSpPr>
        <dsp:cNvPr id="0" name=""/>
        <dsp:cNvSpPr/>
      </dsp:nvSpPr>
      <dsp:spPr>
        <a:xfrm>
          <a:off x="4721076" y="2384990"/>
          <a:ext cx="1073446" cy="34350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a:solidFill>
                <a:srgbClr val="00B050"/>
              </a:solidFill>
            </a:rPr>
            <a:t>IDA2 </a:t>
          </a:r>
        </a:p>
      </dsp:txBody>
      <dsp:txXfrm>
        <a:off x="4721076" y="2384990"/>
        <a:ext cx="1073446" cy="343502"/>
      </dsp:txXfrm>
    </dsp:sp>
    <dsp:sp modelId="{09263CDD-79FC-274B-A78B-0E343C686B12}">
      <dsp:nvSpPr>
        <dsp:cNvPr id="0" name=""/>
        <dsp:cNvSpPr/>
      </dsp:nvSpPr>
      <dsp:spPr>
        <a:xfrm>
          <a:off x="5638873" y="1526234"/>
          <a:ext cx="536723" cy="53672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B2F5DF-7943-5443-9AC8-32A24E216456}">
      <dsp:nvSpPr>
        <dsp:cNvPr id="0" name=""/>
        <dsp:cNvSpPr/>
      </dsp:nvSpPr>
      <dsp:spPr>
        <a:xfrm>
          <a:off x="5638873" y="1526234"/>
          <a:ext cx="536723" cy="53672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688909-640F-A748-8427-ADA35A877E3E}">
      <dsp:nvSpPr>
        <dsp:cNvPr id="0" name=""/>
        <dsp:cNvSpPr/>
      </dsp:nvSpPr>
      <dsp:spPr>
        <a:xfrm>
          <a:off x="5370511" y="1622844"/>
          <a:ext cx="1073446" cy="34350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a:solidFill>
                <a:srgbClr val="00B050"/>
              </a:solidFill>
            </a:rPr>
            <a:t>NDA 2</a:t>
          </a:r>
        </a:p>
      </dsp:txBody>
      <dsp:txXfrm>
        <a:off x="5370511" y="1622844"/>
        <a:ext cx="1073446" cy="343502"/>
      </dsp:txXfrm>
    </dsp:sp>
    <dsp:sp modelId="{2726D10B-752A-6542-ACC1-B8A98AA849EF}">
      <dsp:nvSpPr>
        <dsp:cNvPr id="0" name=""/>
        <dsp:cNvSpPr/>
      </dsp:nvSpPr>
      <dsp:spPr>
        <a:xfrm>
          <a:off x="6937743" y="1526234"/>
          <a:ext cx="536723" cy="53672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01CAC3-AB99-5A46-8FD3-D3C2F973E13F}">
      <dsp:nvSpPr>
        <dsp:cNvPr id="0" name=""/>
        <dsp:cNvSpPr/>
      </dsp:nvSpPr>
      <dsp:spPr>
        <a:xfrm>
          <a:off x="6937743" y="1526234"/>
          <a:ext cx="536723" cy="53672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7EDE59-2451-3541-BF1D-00784145DB5D}">
      <dsp:nvSpPr>
        <dsp:cNvPr id="0" name=""/>
        <dsp:cNvSpPr/>
      </dsp:nvSpPr>
      <dsp:spPr>
        <a:xfrm>
          <a:off x="6669381" y="1622844"/>
          <a:ext cx="1073446" cy="34350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a:solidFill>
                <a:srgbClr val="00B050"/>
              </a:solidFill>
            </a:rPr>
            <a:t>NDA 3</a:t>
          </a:r>
        </a:p>
      </dsp:txBody>
      <dsp:txXfrm>
        <a:off x="6669381" y="1622844"/>
        <a:ext cx="1073446" cy="343502"/>
      </dsp:txXfrm>
    </dsp:sp>
    <dsp:sp modelId="{2268B294-1E42-B24A-B999-1F79FE91EC9C}">
      <dsp:nvSpPr>
        <dsp:cNvPr id="0" name=""/>
        <dsp:cNvSpPr/>
      </dsp:nvSpPr>
      <dsp:spPr>
        <a:xfrm>
          <a:off x="4989438" y="764087"/>
          <a:ext cx="536723" cy="53672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9EADD1-A124-5742-9138-67F7B86B7BCC}">
      <dsp:nvSpPr>
        <dsp:cNvPr id="0" name=""/>
        <dsp:cNvSpPr/>
      </dsp:nvSpPr>
      <dsp:spPr>
        <a:xfrm>
          <a:off x="4989438" y="764087"/>
          <a:ext cx="536723" cy="53672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7E6F41-70C3-2446-8410-B65163C89132}">
      <dsp:nvSpPr>
        <dsp:cNvPr id="0" name=""/>
        <dsp:cNvSpPr/>
      </dsp:nvSpPr>
      <dsp:spPr>
        <a:xfrm>
          <a:off x="4721076" y="860697"/>
          <a:ext cx="1073446" cy="34350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a:solidFill>
                <a:srgbClr val="00B050"/>
              </a:solidFill>
            </a:rPr>
            <a:t>SNA</a:t>
          </a:r>
        </a:p>
      </dsp:txBody>
      <dsp:txXfrm>
        <a:off x="4721076" y="860697"/>
        <a:ext cx="1073446" cy="34350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DE789E-ED36-432C-B263-3C2F88308068}">
      <dsp:nvSpPr>
        <dsp:cNvPr id="0" name=""/>
        <dsp:cNvSpPr/>
      </dsp:nvSpPr>
      <dsp:spPr>
        <a:xfrm>
          <a:off x="-6360797" y="-972956"/>
          <a:ext cx="7571244" cy="7571244"/>
        </a:xfrm>
        <a:prstGeom prst="blockArc">
          <a:avLst>
            <a:gd name="adj1" fmla="val 18900000"/>
            <a:gd name="adj2" fmla="val 2700000"/>
            <a:gd name="adj3" fmla="val 285"/>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3DBA05-1FF2-465D-A472-FC2E36E6EC46}">
      <dsp:nvSpPr>
        <dsp:cNvPr id="0" name=""/>
        <dsp:cNvSpPr/>
      </dsp:nvSpPr>
      <dsp:spPr>
        <a:xfrm>
          <a:off x="450622" y="296229"/>
          <a:ext cx="9133418" cy="59223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70086" tIns="78740" rIns="78740" bIns="78740" numCol="1" spcCol="1270" anchor="ctr" anchorCtr="0">
          <a:noAutofit/>
        </a:bodyPr>
        <a:lstStyle/>
        <a:p>
          <a:pPr lvl="0" algn="l" defTabSz="1377950">
            <a:lnSpc>
              <a:spcPct val="90000"/>
            </a:lnSpc>
            <a:spcBef>
              <a:spcPct val="0"/>
            </a:spcBef>
            <a:spcAft>
              <a:spcPct val="35000"/>
            </a:spcAft>
          </a:pPr>
          <a:r>
            <a:rPr lang="en-US" sz="3100" kern="1200" dirty="0"/>
            <a:t>Limit Allocation</a:t>
          </a:r>
        </a:p>
      </dsp:txBody>
      <dsp:txXfrm>
        <a:off x="450622" y="296229"/>
        <a:ext cx="9133418" cy="592234"/>
      </dsp:txXfrm>
    </dsp:sp>
    <dsp:sp modelId="{B606FC21-D7E3-49CC-877A-07770090123A}">
      <dsp:nvSpPr>
        <dsp:cNvPr id="0" name=""/>
        <dsp:cNvSpPr/>
      </dsp:nvSpPr>
      <dsp:spPr>
        <a:xfrm>
          <a:off x="80475" y="222200"/>
          <a:ext cx="740293" cy="740293"/>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59B2E6E-5BDB-4A70-A006-ED6CBFE12BCD}">
      <dsp:nvSpPr>
        <dsp:cNvPr id="0" name=""/>
        <dsp:cNvSpPr/>
      </dsp:nvSpPr>
      <dsp:spPr>
        <a:xfrm>
          <a:off x="937776" y="1184469"/>
          <a:ext cx="8646264" cy="592234"/>
        </a:xfrm>
        <a:prstGeom prst="rect">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70086" tIns="78740" rIns="78740" bIns="78740" numCol="1" spcCol="1270" anchor="ctr" anchorCtr="0">
          <a:noAutofit/>
        </a:bodyPr>
        <a:lstStyle/>
        <a:p>
          <a:pPr lvl="0" algn="l" defTabSz="1377950">
            <a:lnSpc>
              <a:spcPct val="90000"/>
            </a:lnSpc>
            <a:spcBef>
              <a:spcPct val="0"/>
            </a:spcBef>
            <a:spcAft>
              <a:spcPct val="35000"/>
            </a:spcAft>
          </a:pPr>
          <a:r>
            <a:rPr lang="en-US" sz="3100" kern="1200" dirty="0"/>
            <a:t>MP Recommendation</a:t>
          </a:r>
        </a:p>
      </dsp:txBody>
      <dsp:txXfrm>
        <a:off x="937776" y="1184469"/>
        <a:ext cx="8646264" cy="592234"/>
      </dsp:txXfrm>
    </dsp:sp>
    <dsp:sp modelId="{919E3C1A-F67D-45A8-BA13-FD17A2CE6EE9}">
      <dsp:nvSpPr>
        <dsp:cNvPr id="0" name=""/>
        <dsp:cNvSpPr/>
      </dsp:nvSpPr>
      <dsp:spPr>
        <a:xfrm>
          <a:off x="567629" y="1110440"/>
          <a:ext cx="740293" cy="740293"/>
        </a:xfrm>
        <a:prstGeom prst="ellipse">
          <a:avLst/>
        </a:prstGeom>
        <a:solidFill>
          <a:schemeClr val="lt1">
            <a:hueOff val="0"/>
            <a:satOff val="0"/>
            <a:lumOff val="0"/>
            <a:alphaOff val="0"/>
          </a:schemeClr>
        </a:solidFill>
        <a:ln w="6350" cap="flat" cmpd="sng" algn="ctr">
          <a:solidFill>
            <a:schemeClr val="accent2">
              <a:hueOff val="-291073"/>
              <a:satOff val="-16786"/>
              <a:lumOff val="1726"/>
              <a:alphaOff val="0"/>
            </a:schemeClr>
          </a:solidFill>
          <a:prstDash val="solid"/>
          <a:miter lim="800000"/>
        </a:ln>
        <a:effectLst/>
      </dsp:spPr>
      <dsp:style>
        <a:lnRef idx="1">
          <a:scrgbClr r="0" g="0" b="0"/>
        </a:lnRef>
        <a:fillRef idx="1">
          <a:scrgbClr r="0" g="0" b="0"/>
        </a:fillRef>
        <a:effectRef idx="2">
          <a:scrgbClr r="0" g="0" b="0"/>
        </a:effectRef>
        <a:fontRef idx="minor"/>
      </dsp:style>
    </dsp:sp>
    <dsp:sp modelId="{E520739F-4DB7-4E27-8979-D1DCA605DB1A}">
      <dsp:nvSpPr>
        <dsp:cNvPr id="0" name=""/>
        <dsp:cNvSpPr/>
      </dsp:nvSpPr>
      <dsp:spPr>
        <a:xfrm>
          <a:off x="1160539" y="2072709"/>
          <a:ext cx="8423501" cy="592234"/>
        </a:xfrm>
        <a:prstGeom prst="rect">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70086" tIns="78740" rIns="78740" bIns="78740" numCol="1" spcCol="1270" anchor="ctr" anchorCtr="0">
          <a:noAutofit/>
        </a:bodyPr>
        <a:lstStyle/>
        <a:p>
          <a:pPr lvl="0" algn="l" defTabSz="1377950">
            <a:lnSpc>
              <a:spcPct val="90000"/>
            </a:lnSpc>
            <a:spcBef>
              <a:spcPct val="0"/>
            </a:spcBef>
            <a:spcAft>
              <a:spcPct val="35000"/>
            </a:spcAft>
          </a:pPr>
          <a:r>
            <a:rPr lang="en-US" sz="3100" kern="1200" dirty="0"/>
            <a:t>Work Assignment</a:t>
          </a:r>
        </a:p>
      </dsp:txBody>
      <dsp:txXfrm>
        <a:off x="1160539" y="2072709"/>
        <a:ext cx="8423501" cy="592234"/>
      </dsp:txXfrm>
    </dsp:sp>
    <dsp:sp modelId="{33BEDAB6-6B8F-4725-93D6-C44E9C19146A}">
      <dsp:nvSpPr>
        <dsp:cNvPr id="0" name=""/>
        <dsp:cNvSpPr/>
      </dsp:nvSpPr>
      <dsp:spPr>
        <a:xfrm>
          <a:off x="790392" y="1998680"/>
          <a:ext cx="740293" cy="740293"/>
        </a:xfrm>
        <a:prstGeom prst="ellipse">
          <a:avLst/>
        </a:prstGeom>
        <a:solidFill>
          <a:schemeClr val="lt1">
            <a:hueOff val="0"/>
            <a:satOff val="0"/>
            <a:lumOff val="0"/>
            <a:alphaOff val="0"/>
          </a:schemeClr>
        </a:solidFill>
        <a:ln w="6350" cap="flat" cmpd="sng" algn="ctr">
          <a:solidFill>
            <a:schemeClr val="accent2">
              <a:hueOff val="-582145"/>
              <a:satOff val="-33571"/>
              <a:lumOff val="3451"/>
              <a:alphaOff val="0"/>
            </a:schemeClr>
          </a:solidFill>
          <a:prstDash val="solid"/>
          <a:miter lim="800000"/>
        </a:ln>
        <a:effectLst/>
      </dsp:spPr>
      <dsp:style>
        <a:lnRef idx="1">
          <a:scrgbClr r="0" g="0" b="0"/>
        </a:lnRef>
        <a:fillRef idx="1">
          <a:scrgbClr r="0" g="0" b="0"/>
        </a:fillRef>
        <a:effectRef idx="2">
          <a:scrgbClr r="0" g="0" b="0"/>
        </a:effectRef>
        <a:fontRef idx="minor"/>
      </dsp:style>
    </dsp:sp>
    <dsp:sp modelId="{90A4AA05-7A24-48B0-A981-7C3DA9B50614}">
      <dsp:nvSpPr>
        <dsp:cNvPr id="0" name=""/>
        <dsp:cNvSpPr/>
      </dsp:nvSpPr>
      <dsp:spPr>
        <a:xfrm>
          <a:off x="1160539" y="2960386"/>
          <a:ext cx="8423501" cy="592234"/>
        </a:xfrm>
        <a:prstGeom prst="rect">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70086" tIns="78740" rIns="78740" bIns="78740" numCol="1" spcCol="1270" anchor="ctr" anchorCtr="0">
          <a:noAutofit/>
        </a:bodyPr>
        <a:lstStyle/>
        <a:p>
          <a:pPr lvl="0" algn="l" defTabSz="1377950">
            <a:lnSpc>
              <a:spcPct val="90000"/>
            </a:lnSpc>
            <a:spcBef>
              <a:spcPct val="0"/>
            </a:spcBef>
            <a:spcAft>
              <a:spcPct val="35000"/>
            </a:spcAft>
          </a:pPr>
          <a:r>
            <a:rPr lang="en-US" sz="3100" kern="1200" dirty="0"/>
            <a:t>Fund Disbursement </a:t>
          </a:r>
        </a:p>
      </dsp:txBody>
      <dsp:txXfrm>
        <a:off x="1160539" y="2960386"/>
        <a:ext cx="8423501" cy="592234"/>
      </dsp:txXfrm>
    </dsp:sp>
    <dsp:sp modelId="{CF2CA112-AD95-439B-92C8-ACE410D4FFF6}">
      <dsp:nvSpPr>
        <dsp:cNvPr id="0" name=""/>
        <dsp:cNvSpPr/>
      </dsp:nvSpPr>
      <dsp:spPr>
        <a:xfrm>
          <a:off x="790392" y="2886357"/>
          <a:ext cx="740293" cy="740293"/>
        </a:xfrm>
        <a:prstGeom prst="ellipse">
          <a:avLst/>
        </a:prstGeom>
        <a:solidFill>
          <a:schemeClr val="lt1">
            <a:hueOff val="0"/>
            <a:satOff val="0"/>
            <a:lumOff val="0"/>
            <a:alphaOff val="0"/>
          </a:schemeClr>
        </a:solidFill>
        <a:ln w="6350" cap="flat" cmpd="sng" algn="ctr">
          <a:solidFill>
            <a:schemeClr val="accent2">
              <a:hueOff val="-873218"/>
              <a:satOff val="-50357"/>
              <a:lumOff val="5177"/>
              <a:alphaOff val="0"/>
            </a:schemeClr>
          </a:solidFill>
          <a:prstDash val="solid"/>
          <a:miter lim="800000"/>
        </a:ln>
        <a:effectLst/>
      </dsp:spPr>
      <dsp:style>
        <a:lnRef idx="1">
          <a:scrgbClr r="0" g="0" b="0"/>
        </a:lnRef>
        <a:fillRef idx="1">
          <a:scrgbClr r="0" g="0" b="0"/>
        </a:fillRef>
        <a:effectRef idx="2">
          <a:scrgbClr r="0" g="0" b="0"/>
        </a:effectRef>
        <a:fontRef idx="minor"/>
      </dsp:style>
    </dsp:sp>
    <dsp:sp modelId="{DD498C3B-5664-4B38-A7AB-671DE3C34C5E}">
      <dsp:nvSpPr>
        <dsp:cNvPr id="0" name=""/>
        <dsp:cNvSpPr/>
      </dsp:nvSpPr>
      <dsp:spPr>
        <a:xfrm>
          <a:off x="937776" y="3848626"/>
          <a:ext cx="8646264" cy="592234"/>
        </a:xfrm>
        <a:prstGeom prst="rect">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70086" tIns="78740" rIns="78740" bIns="78740" numCol="1" spcCol="1270" anchor="ctr" anchorCtr="0">
          <a:noAutofit/>
        </a:bodyPr>
        <a:lstStyle/>
        <a:p>
          <a:pPr lvl="0" algn="l" defTabSz="1377950">
            <a:lnSpc>
              <a:spcPct val="90000"/>
            </a:lnSpc>
            <a:spcBef>
              <a:spcPct val="0"/>
            </a:spcBef>
            <a:spcAft>
              <a:spcPct val="35000"/>
            </a:spcAft>
          </a:pPr>
          <a:r>
            <a:rPr lang="en-US" sz="3100" kern="1200" dirty="0"/>
            <a:t>Return Fund Flow</a:t>
          </a:r>
        </a:p>
      </dsp:txBody>
      <dsp:txXfrm>
        <a:off x="937776" y="3848626"/>
        <a:ext cx="8646264" cy="592234"/>
      </dsp:txXfrm>
    </dsp:sp>
    <dsp:sp modelId="{6446E4B7-AC00-4350-880F-C9DF5110421A}">
      <dsp:nvSpPr>
        <dsp:cNvPr id="0" name=""/>
        <dsp:cNvSpPr/>
      </dsp:nvSpPr>
      <dsp:spPr>
        <a:xfrm>
          <a:off x="567629" y="3774597"/>
          <a:ext cx="740293" cy="740293"/>
        </a:xfrm>
        <a:prstGeom prst="ellipse">
          <a:avLst/>
        </a:prstGeom>
        <a:solidFill>
          <a:schemeClr val="lt1">
            <a:hueOff val="0"/>
            <a:satOff val="0"/>
            <a:lumOff val="0"/>
            <a:alphaOff val="0"/>
          </a:schemeClr>
        </a:solidFill>
        <a:ln w="6350" cap="flat" cmpd="sng" algn="ctr">
          <a:solidFill>
            <a:schemeClr val="accent2">
              <a:hueOff val="-1164290"/>
              <a:satOff val="-67142"/>
              <a:lumOff val="6902"/>
              <a:alphaOff val="0"/>
            </a:schemeClr>
          </a:solidFill>
          <a:prstDash val="solid"/>
          <a:miter lim="800000"/>
        </a:ln>
        <a:effectLst/>
      </dsp:spPr>
      <dsp:style>
        <a:lnRef idx="1">
          <a:scrgbClr r="0" g="0" b="0"/>
        </a:lnRef>
        <a:fillRef idx="1">
          <a:scrgbClr r="0" g="0" b="0"/>
        </a:fillRef>
        <a:effectRef idx="2">
          <a:scrgbClr r="0" g="0" b="0"/>
        </a:effectRef>
        <a:fontRef idx="minor"/>
      </dsp:style>
    </dsp:sp>
    <dsp:sp modelId="{147752E5-4C80-4667-837F-3F977CF6F296}">
      <dsp:nvSpPr>
        <dsp:cNvPr id="0" name=""/>
        <dsp:cNvSpPr/>
      </dsp:nvSpPr>
      <dsp:spPr>
        <a:xfrm>
          <a:off x="450622" y="4736866"/>
          <a:ext cx="9133418" cy="592234"/>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70086" tIns="78740" rIns="78740" bIns="78740" numCol="1" spcCol="1270" anchor="ctr" anchorCtr="0">
          <a:noAutofit/>
        </a:bodyPr>
        <a:lstStyle/>
        <a:p>
          <a:pPr lvl="0" algn="l" defTabSz="1377950">
            <a:lnSpc>
              <a:spcPct val="90000"/>
            </a:lnSpc>
            <a:spcBef>
              <a:spcPct val="0"/>
            </a:spcBef>
            <a:spcAft>
              <a:spcPct val="35000"/>
            </a:spcAft>
          </a:pPr>
          <a:r>
            <a:rPr lang="en-US" sz="3100" kern="1200" dirty="0"/>
            <a:t>Fund Enhancement (e-Request)</a:t>
          </a:r>
        </a:p>
      </dsp:txBody>
      <dsp:txXfrm>
        <a:off x="450622" y="4736866"/>
        <a:ext cx="9133418" cy="592234"/>
      </dsp:txXfrm>
    </dsp:sp>
    <dsp:sp modelId="{0C450E5A-51DE-44B0-8221-068DEFA47643}">
      <dsp:nvSpPr>
        <dsp:cNvPr id="0" name=""/>
        <dsp:cNvSpPr/>
      </dsp:nvSpPr>
      <dsp:spPr>
        <a:xfrm>
          <a:off x="80475" y="4662836"/>
          <a:ext cx="740293" cy="740293"/>
        </a:xfrm>
        <a:prstGeom prst="ellipse">
          <a:avLst/>
        </a:prstGeom>
        <a:solidFill>
          <a:schemeClr val="lt1">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29FEB1-7B60-4686-8693-EA876091AEF6}">
      <dsp:nvSpPr>
        <dsp:cNvPr id="0" name=""/>
        <dsp:cNvSpPr/>
      </dsp:nvSpPr>
      <dsp:spPr>
        <a:xfrm>
          <a:off x="3464006" y="2686"/>
          <a:ext cx="3897007" cy="129199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a:t>Development Work</a:t>
          </a:r>
        </a:p>
      </dsp:txBody>
      <dsp:txXfrm>
        <a:off x="3464006" y="2686"/>
        <a:ext cx="3897007" cy="1291993"/>
      </dsp:txXfrm>
    </dsp:sp>
    <dsp:sp modelId="{EB847DD1-316D-453B-93A8-33C880AC4AC7}">
      <dsp:nvSpPr>
        <dsp:cNvPr id="0" name=""/>
        <dsp:cNvSpPr/>
      </dsp:nvSpPr>
      <dsp:spPr>
        <a:xfrm>
          <a:off x="3464006" y="1359279"/>
          <a:ext cx="3897007" cy="1291993"/>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a:t>Out of State / Constituency Work </a:t>
          </a:r>
        </a:p>
      </dsp:txBody>
      <dsp:txXfrm>
        <a:off x="3464006" y="1359279"/>
        <a:ext cx="3897007" cy="1291993"/>
      </dsp:txXfrm>
    </dsp:sp>
    <dsp:sp modelId="{878C110F-0AD9-4D2E-B337-2AFD6C4C2762}">
      <dsp:nvSpPr>
        <dsp:cNvPr id="0" name=""/>
        <dsp:cNvSpPr/>
      </dsp:nvSpPr>
      <dsp:spPr>
        <a:xfrm>
          <a:off x="3464006" y="2715871"/>
          <a:ext cx="3897007" cy="1291993"/>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a:t>Calamity Work</a:t>
          </a:r>
        </a:p>
      </dsp:txBody>
      <dsp:txXfrm>
        <a:off x="3464006" y="2715871"/>
        <a:ext cx="3897007" cy="1291993"/>
      </dsp:txXfrm>
    </dsp:sp>
    <dsp:sp modelId="{365945DC-D1D8-405A-8B7D-2B5728F0BDD6}">
      <dsp:nvSpPr>
        <dsp:cNvPr id="0" name=""/>
        <dsp:cNvSpPr/>
      </dsp:nvSpPr>
      <dsp:spPr>
        <a:xfrm>
          <a:off x="3464006" y="4072464"/>
          <a:ext cx="3897007" cy="129199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a:t>Admin Expenditure</a:t>
          </a:r>
        </a:p>
      </dsp:txBody>
      <dsp:txXfrm>
        <a:off x="3464006" y="4072464"/>
        <a:ext cx="3897007" cy="1291993"/>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5"/>
          </a:xfrm>
          <a:prstGeom prst="rect">
            <a:avLst/>
          </a:prstGeom>
        </p:spPr>
        <p:txBody>
          <a:bodyPr vert="horz" lIns="93177" tIns="46589" rIns="93177" bIns="46589" rtlCol="0"/>
          <a:lstStyle>
            <a:lvl1pPr algn="l">
              <a:defRPr sz="1200"/>
            </a:lvl1pPr>
          </a:lstStyle>
          <a:p>
            <a:endParaRPr lang="en-IN"/>
          </a:p>
        </p:txBody>
      </p:sp>
      <p:sp>
        <p:nvSpPr>
          <p:cNvPr id="3" name="Date Placeholder 2"/>
          <p:cNvSpPr>
            <a:spLocks noGrp="1"/>
          </p:cNvSpPr>
          <p:nvPr>
            <p:ph type="dt" idx="1"/>
          </p:nvPr>
        </p:nvSpPr>
        <p:spPr>
          <a:xfrm>
            <a:off x="3884613" y="0"/>
            <a:ext cx="2971800" cy="498055"/>
          </a:xfrm>
          <a:prstGeom prst="rect">
            <a:avLst/>
          </a:prstGeom>
        </p:spPr>
        <p:txBody>
          <a:bodyPr vert="horz" lIns="93177" tIns="46589" rIns="93177" bIns="46589" rtlCol="0"/>
          <a:lstStyle>
            <a:lvl1pPr algn="r">
              <a:defRPr sz="1200"/>
            </a:lvl1pPr>
          </a:lstStyle>
          <a:p>
            <a:fld id="{DAD15415-6FD6-48A0-8DA7-19C64F58B1A9}" type="datetimeFigureOut">
              <a:rPr lang="en-IN" smtClean="0"/>
              <a:pPr/>
              <a:t>01-04-2023</a:t>
            </a:fld>
            <a:endParaRPr lang="en-IN"/>
          </a:p>
        </p:txBody>
      </p:sp>
      <p:sp>
        <p:nvSpPr>
          <p:cNvPr id="4" name="Slide Image Placeholder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3177" tIns="46589" rIns="93177" bIns="46589" rtlCol="0" anchor="ctr"/>
          <a:lstStyle/>
          <a:p>
            <a:endParaRPr lang="en-IN"/>
          </a:p>
        </p:txBody>
      </p:sp>
      <p:sp>
        <p:nvSpPr>
          <p:cNvPr id="5" name="Notes Placeholder 4"/>
          <p:cNvSpPr>
            <a:spLocks noGrp="1"/>
          </p:cNvSpPr>
          <p:nvPr>
            <p:ph type="body" sz="quarter" idx="3"/>
          </p:nvPr>
        </p:nvSpPr>
        <p:spPr>
          <a:xfrm>
            <a:off x="685800" y="4777194"/>
            <a:ext cx="5486400" cy="390861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428584"/>
            <a:ext cx="2971800" cy="498054"/>
          </a:xfrm>
          <a:prstGeom prst="rect">
            <a:avLst/>
          </a:prstGeom>
        </p:spPr>
        <p:txBody>
          <a:bodyPr vert="horz" lIns="93177" tIns="46589" rIns="93177" bIns="46589"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9428584"/>
            <a:ext cx="2971800" cy="498054"/>
          </a:xfrm>
          <a:prstGeom prst="rect">
            <a:avLst/>
          </a:prstGeom>
        </p:spPr>
        <p:txBody>
          <a:bodyPr vert="horz" lIns="93177" tIns="46589" rIns="93177" bIns="46589" rtlCol="0" anchor="b"/>
          <a:lstStyle>
            <a:lvl1pPr algn="r">
              <a:defRPr sz="1200"/>
            </a:lvl1pPr>
          </a:lstStyle>
          <a:p>
            <a:fld id="{27A30A05-AC7B-463C-9FAA-8F0A461D3DDC}" type="slidenum">
              <a:rPr lang="en-IN" smtClean="0"/>
              <a:pPr/>
              <a:t>‹#›</a:t>
            </a:fld>
            <a:endParaRPr lang="en-IN"/>
          </a:p>
        </p:txBody>
      </p:sp>
    </p:spTree>
    <p:extLst>
      <p:ext uri="{BB962C8B-B14F-4D97-AF65-F5344CB8AC3E}">
        <p14:creationId xmlns:p14="http://schemas.microsoft.com/office/powerpoint/2010/main" xmlns="" val="4117832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47153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582695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ED2A7E-DB23-A831-AE4E-1E668A6E78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6974A6CE-E52E-78F6-8301-64FD0D42AC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1B6D88C9-3552-2B4E-96D1-9CFEB9266687}"/>
              </a:ext>
            </a:extLst>
          </p:cNvPr>
          <p:cNvSpPr>
            <a:spLocks noGrp="1"/>
          </p:cNvSpPr>
          <p:nvPr>
            <p:ph type="dt" sz="half" idx="10"/>
          </p:nvPr>
        </p:nvSpPr>
        <p:spPr/>
        <p:txBody>
          <a:bodyPr/>
          <a:lstStyle/>
          <a:p>
            <a:fld id="{00EE0DAB-1927-47C5-B3D5-7E928488990D}" type="datetime1">
              <a:rPr lang="en-IN" smtClean="0"/>
              <a:pPr/>
              <a:t>01-04-2023</a:t>
            </a:fld>
            <a:endParaRPr lang="en-IN"/>
          </a:p>
        </p:txBody>
      </p:sp>
      <p:sp>
        <p:nvSpPr>
          <p:cNvPr id="5" name="Footer Placeholder 4">
            <a:extLst>
              <a:ext uri="{FF2B5EF4-FFF2-40B4-BE49-F238E27FC236}">
                <a16:creationId xmlns:a16="http://schemas.microsoft.com/office/drawing/2014/main" xmlns="" id="{96C1C126-F258-4D20-58D9-F09857311B8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EF7918DA-939C-E7F1-CB4E-56A52FC57187}"/>
              </a:ext>
            </a:extLst>
          </p:cNvPr>
          <p:cNvSpPr>
            <a:spLocks noGrp="1"/>
          </p:cNvSpPr>
          <p:nvPr>
            <p:ph type="sldNum" sz="quarter" idx="12"/>
          </p:nvPr>
        </p:nvSpPr>
        <p:spPr/>
        <p:txBody>
          <a:bodyPr/>
          <a:lstStyle>
            <a:lvl1pPr>
              <a:defRPr sz="1800">
                <a:latin typeface="Trebuchet MS" panose="020B0603020202020204" pitchFamily="34" charset="0"/>
              </a:defRPr>
            </a:lvl1pPr>
          </a:lstStyle>
          <a:p>
            <a:fld id="{2DF29499-5F32-457E-A85C-798D9A9EA830}" type="slidenum">
              <a:rPr lang="en-IN" smtClean="0"/>
              <a:pPr/>
              <a:t>‹#›</a:t>
            </a:fld>
            <a:endParaRPr lang="en-IN" dirty="0"/>
          </a:p>
        </p:txBody>
      </p:sp>
    </p:spTree>
    <p:extLst>
      <p:ext uri="{BB962C8B-B14F-4D97-AF65-F5344CB8AC3E}">
        <p14:creationId xmlns:p14="http://schemas.microsoft.com/office/powerpoint/2010/main" xmlns="" val="1557144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A5DFB9-C372-87F6-F21C-371F46A371E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FF045DC8-97E3-9BEE-6010-BD74E0F9CF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3D5ACA4C-F3C2-07CE-9CC0-A4AAA895887C}"/>
              </a:ext>
            </a:extLst>
          </p:cNvPr>
          <p:cNvSpPr>
            <a:spLocks noGrp="1"/>
          </p:cNvSpPr>
          <p:nvPr>
            <p:ph type="dt" sz="half" idx="10"/>
          </p:nvPr>
        </p:nvSpPr>
        <p:spPr/>
        <p:txBody>
          <a:bodyPr/>
          <a:lstStyle/>
          <a:p>
            <a:fld id="{402EAABC-4404-474F-8848-3F164E08DCAD}" type="datetime1">
              <a:rPr lang="en-IN" smtClean="0"/>
              <a:pPr/>
              <a:t>01-04-2023</a:t>
            </a:fld>
            <a:endParaRPr lang="en-IN"/>
          </a:p>
        </p:txBody>
      </p:sp>
      <p:sp>
        <p:nvSpPr>
          <p:cNvPr id="5" name="Footer Placeholder 4">
            <a:extLst>
              <a:ext uri="{FF2B5EF4-FFF2-40B4-BE49-F238E27FC236}">
                <a16:creationId xmlns:a16="http://schemas.microsoft.com/office/drawing/2014/main" xmlns="" id="{AFD46081-F610-60FC-6C49-EAA0A923957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9104E3C8-E411-446E-5870-09929062E9D1}"/>
              </a:ext>
            </a:extLst>
          </p:cNvPr>
          <p:cNvSpPr>
            <a:spLocks noGrp="1"/>
          </p:cNvSpPr>
          <p:nvPr>
            <p:ph type="sldNum" sz="quarter" idx="12"/>
          </p:nvPr>
        </p:nvSpPr>
        <p:spPr/>
        <p:txBody>
          <a:bodyPr/>
          <a:lstStyle/>
          <a:p>
            <a:fld id="{2DF29499-5F32-457E-A85C-798D9A9EA830}" type="slidenum">
              <a:rPr lang="en-IN" smtClean="0"/>
              <a:pPr/>
              <a:t>‹#›</a:t>
            </a:fld>
            <a:endParaRPr lang="en-IN"/>
          </a:p>
        </p:txBody>
      </p:sp>
    </p:spTree>
    <p:extLst>
      <p:ext uri="{BB962C8B-B14F-4D97-AF65-F5344CB8AC3E}">
        <p14:creationId xmlns:p14="http://schemas.microsoft.com/office/powerpoint/2010/main" xmlns="" val="725891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CFFBF25-4C02-9F7E-AF2B-42EAD4D5E8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1C1639D8-FAC7-F7FE-013C-0F48F8E953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1B3053ED-0E55-ECB5-EDB6-6EB2D2B6457C}"/>
              </a:ext>
            </a:extLst>
          </p:cNvPr>
          <p:cNvSpPr>
            <a:spLocks noGrp="1"/>
          </p:cNvSpPr>
          <p:nvPr>
            <p:ph type="dt" sz="half" idx="10"/>
          </p:nvPr>
        </p:nvSpPr>
        <p:spPr/>
        <p:txBody>
          <a:bodyPr/>
          <a:lstStyle/>
          <a:p>
            <a:fld id="{35BF57E2-CC46-410D-9487-9103346BC1CB}" type="datetime1">
              <a:rPr lang="en-IN" smtClean="0"/>
              <a:pPr/>
              <a:t>01-04-2023</a:t>
            </a:fld>
            <a:endParaRPr lang="en-IN"/>
          </a:p>
        </p:txBody>
      </p:sp>
      <p:sp>
        <p:nvSpPr>
          <p:cNvPr id="5" name="Footer Placeholder 4">
            <a:extLst>
              <a:ext uri="{FF2B5EF4-FFF2-40B4-BE49-F238E27FC236}">
                <a16:creationId xmlns:a16="http://schemas.microsoft.com/office/drawing/2014/main" xmlns="" id="{3C800EFF-C050-FC9C-FE42-3E608BE4BA8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9BC82AD8-CEDB-2A93-452B-3F3B9EF5BDE7}"/>
              </a:ext>
            </a:extLst>
          </p:cNvPr>
          <p:cNvSpPr>
            <a:spLocks noGrp="1"/>
          </p:cNvSpPr>
          <p:nvPr>
            <p:ph type="sldNum" sz="quarter" idx="12"/>
          </p:nvPr>
        </p:nvSpPr>
        <p:spPr/>
        <p:txBody>
          <a:bodyPr/>
          <a:lstStyle/>
          <a:p>
            <a:fld id="{2DF29499-5F32-457E-A85C-798D9A9EA830}" type="slidenum">
              <a:rPr lang="en-IN" smtClean="0"/>
              <a:pPr/>
              <a:t>‹#›</a:t>
            </a:fld>
            <a:endParaRPr lang="en-IN"/>
          </a:p>
        </p:txBody>
      </p:sp>
    </p:spTree>
    <p:extLst>
      <p:ext uri="{BB962C8B-B14F-4D97-AF65-F5344CB8AC3E}">
        <p14:creationId xmlns:p14="http://schemas.microsoft.com/office/powerpoint/2010/main" xmlns="" val="759504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99761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2FEDEC-2FBF-FAFD-AEA9-BA9DF7CD559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9E17196C-E5C5-90FE-96C9-C61E3EBE66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1993AB2F-5F29-697B-1DB4-159AF13FB450}"/>
              </a:ext>
            </a:extLst>
          </p:cNvPr>
          <p:cNvSpPr>
            <a:spLocks noGrp="1"/>
          </p:cNvSpPr>
          <p:nvPr>
            <p:ph type="dt" sz="half" idx="10"/>
          </p:nvPr>
        </p:nvSpPr>
        <p:spPr/>
        <p:txBody>
          <a:bodyPr/>
          <a:lstStyle/>
          <a:p>
            <a:fld id="{22EDDD8E-3378-45B5-9516-418894E2A568}" type="datetime1">
              <a:rPr lang="en-IN" smtClean="0"/>
              <a:pPr/>
              <a:t>01-04-2023</a:t>
            </a:fld>
            <a:endParaRPr lang="en-IN"/>
          </a:p>
        </p:txBody>
      </p:sp>
      <p:sp>
        <p:nvSpPr>
          <p:cNvPr id="5" name="Footer Placeholder 4">
            <a:extLst>
              <a:ext uri="{FF2B5EF4-FFF2-40B4-BE49-F238E27FC236}">
                <a16:creationId xmlns:a16="http://schemas.microsoft.com/office/drawing/2014/main" xmlns="" id="{4A4A8C02-1F42-5DA9-0D97-D8752536DC2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05C6A450-451F-209C-56C5-4D4437B401F3}"/>
              </a:ext>
            </a:extLst>
          </p:cNvPr>
          <p:cNvSpPr>
            <a:spLocks noGrp="1"/>
          </p:cNvSpPr>
          <p:nvPr>
            <p:ph type="sldNum" sz="quarter" idx="12"/>
          </p:nvPr>
        </p:nvSpPr>
        <p:spPr/>
        <p:txBody>
          <a:bodyPr/>
          <a:lstStyle>
            <a:lvl1pPr>
              <a:defRPr sz="1800"/>
            </a:lvl1pPr>
          </a:lstStyle>
          <a:p>
            <a:fld id="{2DF29499-5F32-457E-A85C-798D9A9EA830}" type="slidenum">
              <a:rPr lang="en-IN" smtClean="0"/>
              <a:pPr/>
              <a:t>‹#›</a:t>
            </a:fld>
            <a:endParaRPr lang="en-IN"/>
          </a:p>
        </p:txBody>
      </p:sp>
    </p:spTree>
    <p:extLst>
      <p:ext uri="{BB962C8B-B14F-4D97-AF65-F5344CB8AC3E}">
        <p14:creationId xmlns:p14="http://schemas.microsoft.com/office/powerpoint/2010/main" xmlns="" val="2107676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DAEAAD-90E3-2476-CE87-C9DCC8CA86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01D97D3D-CEE3-A12F-2DE9-252B4D4D89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9888FA-DBD8-9323-FC40-FB113D6688BC}"/>
              </a:ext>
            </a:extLst>
          </p:cNvPr>
          <p:cNvSpPr>
            <a:spLocks noGrp="1"/>
          </p:cNvSpPr>
          <p:nvPr>
            <p:ph type="dt" sz="half" idx="10"/>
          </p:nvPr>
        </p:nvSpPr>
        <p:spPr/>
        <p:txBody>
          <a:bodyPr/>
          <a:lstStyle/>
          <a:p>
            <a:fld id="{D676E0C4-EFFC-4923-8761-8FFE48D2FD38}" type="datetime1">
              <a:rPr lang="en-IN" smtClean="0"/>
              <a:pPr/>
              <a:t>01-04-2023</a:t>
            </a:fld>
            <a:endParaRPr lang="en-IN"/>
          </a:p>
        </p:txBody>
      </p:sp>
      <p:sp>
        <p:nvSpPr>
          <p:cNvPr id="5" name="Footer Placeholder 4">
            <a:extLst>
              <a:ext uri="{FF2B5EF4-FFF2-40B4-BE49-F238E27FC236}">
                <a16:creationId xmlns:a16="http://schemas.microsoft.com/office/drawing/2014/main" xmlns="" id="{5A844FAB-0066-7914-79D0-16AD371FF5D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98DA19F3-02D9-7A68-99E4-054A14D789E1}"/>
              </a:ext>
            </a:extLst>
          </p:cNvPr>
          <p:cNvSpPr>
            <a:spLocks noGrp="1"/>
          </p:cNvSpPr>
          <p:nvPr>
            <p:ph type="sldNum" sz="quarter" idx="12"/>
          </p:nvPr>
        </p:nvSpPr>
        <p:spPr/>
        <p:txBody>
          <a:bodyPr/>
          <a:lstStyle/>
          <a:p>
            <a:fld id="{2DF29499-5F32-457E-A85C-798D9A9EA830}" type="slidenum">
              <a:rPr lang="en-IN" smtClean="0"/>
              <a:pPr/>
              <a:t>‹#›</a:t>
            </a:fld>
            <a:endParaRPr lang="en-IN"/>
          </a:p>
        </p:txBody>
      </p:sp>
    </p:spTree>
    <p:extLst>
      <p:ext uri="{BB962C8B-B14F-4D97-AF65-F5344CB8AC3E}">
        <p14:creationId xmlns:p14="http://schemas.microsoft.com/office/powerpoint/2010/main" xmlns="" val="417724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E1CB52-C960-AB3F-64C9-735CF5679CF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E72FAA36-99F2-72A6-76A6-FE5161F877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4D21E611-338D-FC61-9568-3CACDC9B19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77DD3FFA-8436-52B5-3BFC-54C2FB25405E}"/>
              </a:ext>
            </a:extLst>
          </p:cNvPr>
          <p:cNvSpPr>
            <a:spLocks noGrp="1"/>
          </p:cNvSpPr>
          <p:nvPr>
            <p:ph type="dt" sz="half" idx="10"/>
          </p:nvPr>
        </p:nvSpPr>
        <p:spPr/>
        <p:txBody>
          <a:bodyPr/>
          <a:lstStyle/>
          <a:p>
            <a:fld id="{DC915814-355C-4CCC-88F8-7DD08D2BFBEF}" type="datetime1">
              <a:rPr lang="en-IN" smtClean="0"/>
              <a:pPr/>
              <a:t>01-04-2023</a:t>
            </a:fld>
            <a:endParaRPr lang="en-IN"/>
          </a:p>
        </p:txBody>
      </p:sp>
      <p:sp>
        <p:nvSpPr>
          <p:cNvPr id="6" name="Footer Placeholder 5">
            <a:extLst>
              <a:ext uri="{FF2B5EF4-FFF2-40B4-BE49-F238E27FC236}">
                <a16:creationId xmlns:a16="http://schemas.microsoft.com/office/drawing/2014/main" xmlns="" id="{930AD02E-88E9-A8F6-EC35-6396D4A6BCF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7FA5B154-A41E-E2B5-642F-D39BD5A596EB}"/>
              </a:ext>
            </a:extLst>
          </p:cNvPr>
          <p:cNvSpPr>
            <a:spLocks noGrp="1"/>
          </p:cNvSpPr>
          <p:nvPr>
            <p:ph type="sldNum" sz="quarter" idx="12"/>
          </p:nvPr>
        </p:nvSpPr>
        <p:spPr/>
        <p:txBody>
          <a:bodyPr/>
          <a:lstStyle/>
          <a:p>
            <a:fld id="{2DF29499-5F32-457E-A85C-798D9A9EA830}" type="slidenum">
              <a:rPr lang="en-IN" smtClean="0"/>
              <a:pPr/>
              <a:t>‹#›</a:t>
            </a:fld>
            <a:endParaRPr lang="en-IN"/>
          </a:p>
        </p:txBody>
      </p:sp>
    </p:spTree>
    <p:extLst>
      <p:ext uri="{BB962C8B-B14F-4D97-AF65-F5344CB8AC3E}">
        <p14:creationId xmlns:p14="http://schemas.microsoft.com/office/powerpoint/2010/main" xmlns="" val="1883713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66D0A1-ED93-AA2A-7D02-1ED86974C5B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3B0ECCFC-7054-75A0-8B55-0F12C02E6C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6E8CB53-B91C-0F5F-E992-569A465643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1721887C-EBA6-50B9-8918-02E393CC40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A4E2D66-C3AE-7305-B6A7-2981D765C4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FDE99B6D-614E-B438-5FEA-6C86F662CD2A}"/>
              </a:ext>
            </a:extLst>
          </p:cNvPr>
          <p:cNvSpPr>
            <a:spLocks noGrp="1"/>
          </p:cNvSpPr>
          <p:nvPr>
            <p:ph type="dt" sz="half" idx="10"/>
          </p:nvPr>
        </p:nvSpPr>
        <p:spPr/>
        <p:txBody>
          <a:bodyPr/>
          <a:lstStyle/>
          <a:p>
            <a:fld id="{038FCF6F-501A-4D48-BFBD-091B8067D0C2}" type="datetime1">
              <a:rPr lang="en-IN" smtClean="0"/>
              <a:pPr/>
              <a:t>01-04-2023</a:t>
            </a:fld>
            <a:endParaRPr lang="en-IN"/>
          </a:p>
        </p:txBody>
      </p:sp>
      <p:sp>
        <p:nvSpPr>
          <p:cNvPr id="8" name="Footer Placeholder 7">
            <a:extLst>
              <a:ext uri="{FF2B5EF4-FFF2-40B4-BE49-F238E27FC236}">
                <a16:creationId xmlns:a16="http://schemas.microsoft.com/office/drawing/2014/main" xmlns="" id="{A6D6C409-9974-8734-9971-5120B7D139B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27E72241-D981-5170-4E16-791711D57789}"/>
              </a:ext>
            </a:extLst>
          </p:cNvPr>
          <p:cNvSpPr>
            <a:spLocks noGrp="1"/>
          </p:cNvSpPr>
          <p:nvPr>
            <p:ph type="sldNum" sz="quarter" idx="12"/>
          </p:nvPr>
        </p:nvSpPr>
        <p:spPr/>
        <p:txBody>
          <a:bodyPr/>
          <a:lstStyle/>
          <a:p>
            <a:fld id="{2DF29499-5F32-457E-A85C-798D9A9EA830}" type="slidenum">
              <a:rPr lang="en-IN" smtClean="0"/>
              <a:pPr/>
              <a:t>‹#›</a:t>
            </a:fld>
            <a:endParaRPr lang="en-IN"/>
          </a:p>
        </p:txBody>
      </p:sp>
    </p:spTree>
    <p:extLst>
      <p:ext uri="{BB962C8B-B14F-4D97-AF65-F5344CB8AC3E}">
        <p14:creationId xmlns:p14="http://schemas.microsoft.com/office/powerpoint/2010/main" xmlns="" val="366093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8A8792-2DE4-FB2D-6E78-DDC86336A7A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4D02D7DC-5A38-9130-E64A-4C495F01BCDD}"/>
              </a:ext>
            </a:extLst>
          </p:cNvPr>
          <p:cNvSpPr>
            <a:spLocks noGrp="1"/>
          </p:cNvSpPr>
          <p:nvPr>
            <p:ph type="dt" sz="half" idx="10"/>
          </p:nvPr>
        </p:nvSpPr>
        <p:spPr/>
        <p:txBody>
          <a:bodyPr/>
          <a:lstStyle/>
          <a:p>
            <a:fld id="{E7CA2F1A-6EEA-4E30-B747-C50D2BEBEA71}" type="datetime1">
              <a:rPr lang="en-IN" smtClean="0"/>
              <a:pPr/>
              <a:t>01-04-2023</a:t>
            </a:fld>
            <a:endParaRPr lang="en-IN"/>
          </a:p>
        </p:txBody>
      </p:sp>
      <p:sp>
        <p:nvSpPr>
          <p:cNvPr id="4" name="Footer Placeholder 3">
            <a:extLst>
              <a:ext uri="{FF2B5EF4-FFF2-40B4-BE49-F238E27FC236}">
                <a16:creationId xmlns:a16="http://schemas.microsoft.com/office/drawing/2014/main" xmlns="" id="{4C5B1E32-3030-CA22-6A19-C765B29C22A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BCD5F381-E6A6-96FA-9579-C056093CFD0D}"/>
              </a:ext>
            </a:extLst>
          </p:cNvPr>
          <p:cNvSpPr>
            <a:spLocks noGrp="1"/>
          </p:cNvSpPr>
          <p:nvPr>
            <p:ph type="sldNum" sz="quarter" idx="12"/>
          </p:nvPr>
        </p:nvSpPr>
        <p:spPr/>
        <p:txBody>
          <a:bodyPr/>
          <a:lstStyle/>
          <a:p>
            <a:fld id="{2DF29499-5F32-457E-A85C-798D9A9EA830}" type="slidenum">
              <a:rPr lang="en-IN" smtClean="0"/>
              <a:pPr/>
              <a:t>‹#›</a:t>
            </a:fld>
            <a:endParaRPr lang="en-IN"/>
          </a:p>
        </p:txBody>
      </p:sp>
    </p:spTree>
    <p:extLst>
      <p:ext uri="{BB962C8B-B14F-4D97-AF65-F5344CB8AC3E}">
        <p14:creationId xmlns:p14="http://schemas.microsoft.com/office/powerpoint/2010/main" xmlns="" val="996498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74642E2-39F1-F71F-515C-3BC4BFE63C42}"/>
              </a:ext>
            </a:extLst>
          </p:cNvPr>
          <p:cNvSpPr>
            <a:spLocks noGrp="1"/>
          </p:cNvSpPr>
          <p:nvPr>
            <p:ph type="dt" sz="half" idx="10"/>
          </p:nvPr>
        </p:nvSpPr>
        <p:spPr/>
        <p:txBody>
          <a:bodyPr/>
          <a:lstStyle/>
          <a:p>
            <a:fld id="{6F20594A-EB8E-4845-9463-8478C744190A}" type="datetime1">
              <a:rPr lang="en-IN" smtClean="0"/>
              <a:pPr/>
              <a:t>01-04-2023</a:t>
            </a:fld>
            <a:endParaRPr lang="en-IN"/>
          </a:p>
        </p:txBody>
      </p:sp>
      <p:sp>
        <p:nvSpPr>
          <p:cNvPr id="3" name="Footer Placeholder 2">
            <a:extLst>
              <a:ext uri="{FF2B5EF4-FFF2-40B4-BE49-F238E27FC236}">
                <a16:creationId xmlns:a16="http://schemas.microsoft.com/office/drawing/2014/main" xmlns="" id="{112CC044-96AB-2AC9-9AF6-EBF0A1A68CBA}"/>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8A7F7872-FBF4-EB2C-8C60-451574DFD74E}"/>
              </a:ext>
            </a:extLst>
          </p:cNvPr>
          <p:cNvSpPr>
            <a:spLocks noGrp="1"/>
          </p:cNvSpPr>
          <p:nvPr>
            <p:ph type="sldNum" sz="quarter" idx="12"/>
          </p:nvPr>
        </p:nvSpPr>
        <p:spPr/>
        <p:txBody>
          <a:bodyPr/>
          <a:lstStyle/>
          <a:p>
            <a:fld id="{2DF29499-5F32-457E-A85C-798D9A9EA830}" type="slidenum">
              <a:rPr lang="en-IN" smtClean="0"/>
              <a:pPr/>
              <a:t>‹#›</a:t>
            </a:fld>
            <a:endParaRPr lang="en-IN"/>
          </a:p>
        </p:txBody>
      </p:sp>
    </p:spTree>
    <p:extLst>
      <p:ext uri="{BB962C8B-B14F-4D97-AF65-F5344CB8AC3E}">
        <p14:creationId xmlns:p14="http://schemas.microsoft.com/office/powerpoint/2010/main" xmlns="" val="4102176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AEF8F6-9902-4396-FD4C-26D4FCE748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D5A3F87B-016B-3738-1E9A-7E5BBB1BC2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E09D874A-A89F-C68D-53FE-2F1386035A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C0322BF-3B06-9341-9A5B-ECAD333B22D9}"/>
              </a:ext>
            </a:extLst>
          </p:cNvPr>
          <p:cNvSpPr>
            <a:spLocks noGrp="1"/>
          </p:cNvSpPr>
          <p:nvPr>
            <p:ph type="dt" sz="half" idx="10"/>
          </p:nvPr>
        </p:nvSpPr>
        <p:spPr/>
        <p:txBody>
          <a:bodyPr/>
          <a:lstStyle/>
          <a:p>
            <a:fld id="{D39F9B24-8D6C-434D-8352-D6447D9316F8}" type="datetime1">
              <a:rPr lang="en-IN" smtClean="0"/>
              <a:pPr/>
              <a:t>01-04-2023</a:t>
            </a:fld>
            <a:endParaRPr lang="en-IN"/>
          </a:p>
        </p:txBody>
      </p:sp>
      <p:sp>
        <p:nvSpPr>
          <p:cNvPr id="6" name="Footer Placeholder 5">
            <a:extLst>
              <a:ext uri="{FF2B5EF4-FFF2-40B4-BE49-F238E27FC236}">
                <a16:creationId xmlns:a16="http://schemas.microsoft.com/office/drawing/2014/main" xmlns="" id="{613FFD3A-24BB-7590-36FF-9F0479EECFA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6AB9F7A8-FE3A-0B90-1EB7-FD4A7BA9ADD3}"/>
              </a:ext>
            </a:extLst>
          </p:cNvPr>
          <p:cNvSpPr>
            <a:spLocks noGrp="1"/>
          </p:cNvSpPr>
          <p:nvPr>
            <p:ph type="sldNum" sz="quarter" idx="12"/>
          </p:nvPr>
        </p:nvSpPr>
        <p:spPr/>
        <p:txBody>
          <a:bodyPr/>
          <a:lstStyle/>
          <a:p>
            <a:fld id="{2DF29499-5F32-457E-A85C-798D9A9EA830}" type="slidenum">
              <a:rPr lang="en-IN" smtClean="0"/>
              <a:pPr/>
              <a:t>‹#›</a:t>
            </a:fld>
            <a:endParaRPr lang="en-IN"/>
          </a:p>
        </p:txBody>
      </p:sp>
    </p:spTree>
    <p:extLst>
      <p:ext uri="{BB962C8B-B14F-4D97-AF65-F5344CB8AC3E}">
        <p14:creationId xmlns:p14="http://schemas.microsoft.com/office/powerpoint/2010/main" xmlns="" val="271042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7FB267-659B-14B2-B066-5417E9AEC8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F61F7C6B-FC10-CFF8-4529-C19E6B3D25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035375F6-28DD-79CD-EED1-548286B282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1F986B7-CC3A-5836-650A-39B64B638BE4}"/>
              </a:ext>
            </a:extLst>
          </p:cNvPr>
          <p:cNvSpPr>
            <a:spLocks noGrp="1"/>
          </p:cNvSpPr>
          <p:nvPr>
            <p:ph type="dt" sz="half" idx="10"/>
          </p:nvPr>
        </p:nvSpPr>
        <p:spPr/>
        <p:txBody>
          <a:bodyPr/>
          <a:lstStyle/>
          <a:p>
            <a:fld id="{2ABBC446-CFE1-4D78-8383-EA0EDC7665B1}" type="datetime1">
              <a:rPr lang="en-IN" smtClean="0"/>
              <a:pPr/>
              <a:t>01-04-2023</a:t>
            </a:fld>
            <a:endParaRPr lang="en-IN"/>
          </a:p>
        </p:txBody>
      </p:sp>
      <p:sp>
        <p:nvSpPr>
          <p:cNvPr id="6" name="Footer Placeholder 5">
            <a:extLst>
              <a:ext uri="{FF2B5EF4-FFF2-40B4-BE49-F238E27FC236}">
                <a16:creationId xmlns:a16="http://schemas.microsoft.com/office/drawing/2014/main" xmlns="" id="{C3546FF2-E391-A862-0B4E-9E4281FB3BF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D4C70115-528A-5AFE-C434-A36F0C90AA88}"/>
              </a:ext>
            </a:extLst>
          </p:cNvPr>
          <p:cNvSpPr>
            <a:spLocks noGrp="1"/>
          </p:cNvSpPr>
          <p:nvPr>
            <p:ph type="sldNum" sz="quarter" idx="12"/>
          </p:nvPr>
        </p:nvSpPr>
        <p:spPr/>
        <p:txBody>
          <a:bodyPr/>
          <a:lstStyle/>
          <a:p>
            <a:fld id="{2DF29499-5F32-457E-A85C-798D9A9EA830}" type="slidenum">
              <a:rPr lang="en-IN" smtClean="0"/>
              <a:pPr/>
              <a:t>‹#›</a:t>
            </a:fld>
            <a:endParaRPr lang="en-IN"/>
          </a:p>
        </p:txBody>
      </p:sp>
    </p:spTree>
    <p:extLst>
      <p:ext uri="{BB962C8B-B14F-4D97-AF65-F5344CB8AC3E}">
        <p14:creationId xmlns:p14="http://schemas.microsoft.com/office/powerpoint/2010/main" xmlns="" val="2592367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2FBCB2B-3EC6-5466-107A-8FDDEFC85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56B29A5C-C441-7BFA-FFBA-F3268DAC6C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9287184C-B90E-9BF8-0618-F9034EECB1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40696-42A5-46C9-BFD3-1FD047EB8DBB}" type="datetime1">
              <a:rPr lang="en-IN" smtClean="0"/>
              <a:pPr/>
              <a:t>01-04-2023</a:t>
            </a:fld>
            <a:endParaRPr lang="en-IN"/>
          </a:p>
        </p:txBody>
      </p:sp>
      <p:sp>
        <p:nvSpPr>
          <p:cNvPr id="5" name="Footer Placeholder 4">
            <a:extLst>
              <a:ext uri="{FF2B5EF4-FFF2-40B4-BE49-F238E27FC236}">
                <a16:creationId xmlns:a16="http://schemas.microsoft.com/office/drawing/2014/main" xmlns="" id="{6F571188-6594-E0CF-3A65-B8D6E1A770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CF320B8C-7CD2-EBEA-ACB9-8557933CDB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29499-5F32-457E-A85C-798D9A9EA830}" type="slidenum">
              <a:rPr lang="en-IN" smtClean="0"/>
              <a:pPr/>
              <a:t>‹#›</a:t>
            </a:fld>
            <a:endParaRPr lang="en-IN"/>
          </a:p>
        </p:txBody>
      </p:sp>
    </p:spTree>
    <p:extLst>
      <p:ext uri="{BB962C8B-B14F-4D97-AF65-F5344CB8AC3E}">
        <p14:creationId xmlns:p14="http://schemas.microsoft.com/office/powerpoint/2010/main" xmlns="" val="104351184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Book%20Final.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para%205.1.6.ppt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Draft%20of%20revised%20guidelines%20for%20final%20consultation.doc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7.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27.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13.png"/><Relationship Id="rId14" Type="http://schemas.openxmlformats.org/officeDocument/2006/relationships/image" Target="../media/image29.svg"/></Relationships>
</file>

<file path=ppt/slides/_rels/slide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 name="Content Placeholder 5"/>
          <p:cNvPicPr>
            <a:picLocks noGrp="1" noChangeAspect="1"/>
          </p:cNvPicPr>
          <p:nvPr>
            <p:ph idx="1"/>
          </p:nvPr>
        </p:nvPicPr>
        <p:blipFill>
          <a:blip r:embed="rId2" cstate="print"/>
          <a:stretch>
            <a:fillRect/>
          </a:stretch>
        </p:blipFill>
        <p:spPr>
          <a:xfrm>
            <a:off x="927475" y="351306"/>
            <a:ext cx="10337050" cy="6005044"/>
          </a:xfrm>
          <a:prstGeom prst="rect">
            <a:avLst/>
          </a:prstGeom>
        </p:spPr>
      </p:pic>
      <p:sp>
        <p:nvSpPr>
          <p:cNvPr id="4" name="Slide Number Placeholder 3"/>
          <p:cNvSpPr>
            <a:spLocks noGrp="1"/>
          </p:cNvSpPr>
          <p:nvPr>
            <p:ph type="sldNum" sz="quarter" idx="12"/>
          </p:nvPr>
        </p:nvSpPr>
        <p:spPr/>
        <p:txBody>
          <a:bodyPr/>
          <a:lstStyle/>
          <a:p>
            <a:fld id="{2DF29499-5F32-457E-A85C-798D9A9EA830}" type="slidenum">
              <a:rPr lang="en-IN" smtClean="0"/>
              <a:pPr/>
              <a:t>1</a:t>
            </a:fld>
            <a:endParaRPr lang="en-IN"/>
          </a:p>
        </p:txBody>
      </p:sp>
    </p:spTree>
    <p:extLst>
      <p:ext uri="{BB962C8B-B14F-4D97-AF65-F5344CB8AC3E}">
        <p14:creationId xmlns:p14="http://schemas.microsoft.com/office/powerpoint/2010/main" xmlns="" val="747480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F29499-5F32-457E-A85C-798D9A9EA830}" type="slidenum">
              <a:rPr lang="en-IN" smtClean="0"/>
              <a:pPr/>
              <a:t>10</a:t>
            </a:fld>
            <a:endParaRPr lang="en-IN"/>
          </a:p>
        </p:txBody>
      </p:sp>
      <p:sp>
        <p:nvSpPr>
          <p:cNvPr id="8" name="Rectangle 7"/>
          <p:cNvSpPr/>
          <p:nvPr/>
        </p:nvSpPr>
        <p:spPr>
          <a:xfrm>
            <a:off x="5716775" y="535969"/>
            <a:ext cx="6053259" cy="369332"/>
          </a:xfrm>
          <a:prstGeom prst="rect">
            <a:avLst/>
          </a:prstGeom>
        </p:spPr>
        <p:txBody>
          <a:bodyPr wrap="none">
            <a:spAutoFit/>
          </a:bodyPr>
          <a:lstStyle/>
          <a:p>
            <a:pPr algn="ctr">
              <a:spcAft>
                <a:spcPts val="800"/>
              </a:spcAft>
            </a:pPr>
            <a:r>
              <a:rPr lang="en-US" b="1" dirty="0">
                <a:solidFill>
                  <a:srgbClr val="0070C0"/>
                </a:solidFill>
                <a:latin typeface="Verdana" panose="020B0604030504040204" pitchFamily="34" charset="0"/>
                <a:ea typeface="Times New Roman" panose="02020603050405020304" pitchFamily="18" charset="0"/>
              </a:rPr>
              <a:t>Chapter-5: Permissible Works under MPLADS</a:t>
            </a:r>
            <a:endParaRPr lang="en-IN" sz="2800" dirty="0">
              <a:solidFill>
                <a:srgbClr val="0070C0"/>
              </a:solidFill>
              <a:effectLst/>
              <a:latin typeface="Times New Roman" panose="02020603050405020304" pitchFamily="18" charset="0"/>
              <a:ea typeface="Times New Roman" panose="02020603050405020304" pitchFamily="18"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2422717681"/>
              </p:ext>
            </p:extLst>
          </p:nvPr>
        </p:nvGraphicFramePr>
        <p:xfrm>
          <a:off x="1115291" y="905301"/>
          <a:ext cx="10515600" cy="5491480"/>
        </p:xfrm>
        <a:graphic>
          <a:graphicData uri="http://schemas.openxmlformats.org/drawingml/2006/table">
            <a:tbl>
              <a:tblPr firstRow="1" bandRow="1">
                <a:tableStyleId>{5C22544A-7EE6-4342-B048-85BDC9FD1C3A}</a:tableStyleId>
              </a:tblPr>
              <a:tblGrid>
                <a:gridCol w="944418">
                  <a:extLst>
                    <a:ext uri="{9D8B030D-6E8A-4147-A177-3AD203B41FA5}">
                      <a16:colId xmlns:a16="http://schemas.microsoft.com/office/drawing/2014/main" xmlns="" val="1723867510"/>
                    </a:ext>
                  </a:extLst>
                </a:gridCol>
                <a:gridCol w="4544291">
                  <a:extLst>
                    <a:ext uri="{9D8B030D-6E8A-4147-A177-3AD203B41FA5}">
                      <a16:colId xmlns:a16="http://schemas.microsoft.com/office/drawing/2014/main" xmlns="" val="3498387997"/>
                    </a:ext>
                  </a:extLst>
                </a:gridCol>
                <a:gridCol w="5026891">
                  <a:extLst>
                    <a:ext uri="{9D8B030D-6E8A-4147-A177-3AD203B41FA5}">
                      <a16:colId xmlns:a16="http://schemas.microsoft.com/office/drawing/2014/main" xmlns="" val="3291470080"/>
                    </a:ext>
                  </a:extLst>
                </a:gridCol>
              </a:tblGrid>
              <a:tr h="370840">
                <a:tc>
                  <a:txBody>
                    <a:bodyPr/>
                    <a:lstStyle/>
                    <a:p>
                      <a:endParaRPr lang="en-IN" dirty="0"/>
                    </a:p>
                  </a:txBody>
                  <a:tcPr/>
                </a:tc>
                <a:tc>
                  <a:txBody>
                    <a:bodyPr/>
                    <a:lstStyle/>
                    <a:p>
                      <a:r>
                        <a:rPr lang="en-IN" dirty="0"/>
                        <a:t>New Guidelines</a:t>
                      </a:r>
                    </a:p>
                  </a:txBody>
                  <a:tcPr/>
                </a:tc>
                <a:tc>
                  <a:txBody>
                    <a:bodyPr/>
                    <a:lstStyle/>
                    <a:p>
                      <a:r>
                        <a:rPr lang="en-IN" dirty="0"/>
                        <a:t>Old Guidelines</a:t>
                      </a:r>
                    </a:p>
                  </a:txBody>
                  <a:tcPr/>
                </a:tc>
                <a:extLst>
                  <a:ext uri="{0D108BD9-81ED-4DB2-BD59-A6C34878D82A}">
                    <a16:rowId xmlns:a16="http://schemas.microsoft.com/office/drawing/2014/main" xmlns="" val="911594261"/>
                  </a:ext>
                </a:extLst>
              </a:tr>
              <a:tr h="370840">
                <a:tc>
                  <a:txBody>
                    <a:bodyPr/>
                    <a:lstStyle/>
                    <a:p>
                      <a:r>
                        <a:rPr lang="en-IN" dirty="0"/>
                        <a:t>1.</a:t>
                      </a:r>
                    </a:p>
                  </a:txBody>
                  <a:tcPr/>
                </a:tc>
                <a:tc>
                  <a:txBody>
                    <a:bodyPr/>
                    <a:lstStyle/>
                    <a:p>
                      <a:pPr algn="just"/>
                      <a:r>
                        <a:rPr lang="en-US" sz="1800" dirty="0">
                          <a:effectLst/>
                          <a:latin typeface="Calibri" panose="020F0502020204030204" pitchFamily="34" charset="0"/>
                          <a:ea typeface="Times New Roman" panose="02020603050405020304" pitchFamily="18" charset="0"/>
                          <a:cs typeface="Mangal"/>
                        </a:rPr>
                        <a:t>All works leading to creation of durable public assets for larger public good having no restriction in their access and usage to any section of the society, permitted under the Scheme.[Para-5.1.1]</a:t>
                      </a:r>
                      <a:endParaRPr lang="en-IN" sz="1800" dirty="0">
                        <a:effectLst/>
                        <a:latin typeface="Calibri" panose="020F0502020204030204" pitchFamily="34" charset="0"/>
                        <a:ea typeface="Times New Roman" panose="02020603050405020304" pitchFamily="18" charset="0"/>
                        <a:cs typeface="Mangal"/>
                      </a:endParaRPr>
                    </a:p>
                  </a:txBody>
                  <a:tcPr/>
                </a:tc>
                <a:tc>
                  <a:txBody>
                    <a:bodyPr/>
                    <a:lstStyle/>
                    <a:p>
                      <a:endParaRPr lang="en-IN"/>
                    </a:p>
                  </a:txBody>
                  <a:tcPr/>
                </a:tc>
                <a:extLst>
                  <a:ext uri="{0D108BD9-81ED-4DB2-BD59-A6C34878D82A}">
                    <a16:rowId xmlns:a16="http://schemas.microsoft.com/office/drawing/2014/main" xmlns="" val="1880866172"/>
                  </a:ext>
                </a:extLst>
              </a:tr>
              <a:tr h="370840">
                <a:tc>
                  <a:txBody>
                    <a:bodyPr/>
                    <a:lstStyle/>
                    <a:p>
                      <a:r>
                        <a:rPr lang="en-IN" dirty="0"/>
                        <a:t>2.</a:t>
                      </a:r>
                    </a:p>
                  </a:txBody>
                  <a:tcPr/>
                </a:tc>
                <a:tc>
                  <a:txBody>
                    <a:bodyPr/>
                    <a:lstStyle/>
                    <a:p>
                      <a:pPr algn="just"/>
                      <a:r>
                        <a:rPr lang="en-IN" sz="1800" dirty="0">
                          <a:effectLst/>
                          <a:latin typeface="Calibri" panose="020F0502020204030204" pitchFamily="34" charset="0"/>
                          <a:ea typeface="Times New Roman" panose="02020603050405020304" pitchFamily="18" charset="0"/>
                          <a:cs typeface="Mangal"/>
                        </a:rPr>
                        <a:t>Construction of more than one community hall in a village allowed.</a:t>
                      </a:r>
                      <a:r>
                        <a:rPr lang="en-US" sz="1800" dirty="0">
                          <a:effectLst/>
                          <a:latin typeface="Calibri" panose="020F0502020204030204" pitchFamily="34" charset="0"/>
                          <a:ea typeface="Times New Roman" panose="02020603050405020304" pitchFamily="18" charset="0"/>
                          <a:cs typeface="Mangal"/>
                        </a:rPr>
                        <a:t> [Para-5.1.4.1 read with Point-</a:t>
                      </a:r>
                      <a:r>
                        <a:rPr lang="en-US" sz="1800" baseline="0" dirty="0">
                          <a:effectLst/>
                          <a:latin typeface="Calibri" panose="020F0502020204030204" pitchFamily="34" charset="0"/>
                          <a:ea typeface="Times New Roman" panose="02020603050405020304" pitchFamily="18" charset="0"/>
                          <a:cs typeface="Mangal"/>
                        </a:rPr>
                        <a:t>1.1 of Annexure-VIII</a:t>
                      </a:r>
                      <a:r>
                        <a:rPr lang="en-US" sz="1800" dirty="0">
                          <a:effectLst/>
                          <a:latin typeface="Calibri" panose="020F0502020204030204" pitchFamily="34" charset="0"/>
                          <a:ea typeface="Times New Roman" panose="02020603050405020304" pitchFamily="18" charset="0"/>
                          <a:cs typeface="Mangal"/>
                        </a:rPr>
                        <a:t>]</a:t>
                      </a:r>
                      <a:endParaRPr lang="en-IN" sz="1800" dirty="0">
                        <a:effectLst/>
                        <a:latin typeface="Calibri" panose="020F0502020204030204" pitchFamily="34" charset="0"/>
                        <a:ea typeface="Times New Roman" panose="02020603050405020304" pitchFamily="18" charset="0"/>
                        <a:cs typeface="Mang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effectLst/>
                          <a:latin typeface="+mn-lt"/>
                          <a:ea typeface="Times New Roman" panose="02020603050405020304" pitchFamily="18" charset="0"/>
                          <a:cs typeface="Mangal"/>
                        </a:rPr>
                        <a:t>Only one community hall in one village was allowed.(annexure-IV-E)</a:t>
                      </a:r>
                      <a:endParaRPr lang="en-IN" sz="1800" dirty="0">
                        <a:effectLst/>
                        <a:latin typeface="+mn-lt"/>
                        <a:ea typeface="Times New Roman" panose="02020603050405020304" pitchFamily="18" charset="0"/>
                        <a:cs typeface="Mangal"/>
                      </a:endParaRPr>
                    </a:p>
                    <a:p>
                      <a:endParaRPr lang="en-IN" dirty="0"/>
                    </a:p>
                  </a:txBody>
                  <a:tcPr/>
                </a:tc>
                <a:extLst>
                  <a:ext uri="{0D108BD9-81ED-4DB2-BD59-A6C34878D82A}">
                    <a16:rowId xmlns:a16="http://schemas.microsoft.com/office/drawing/2014/main" xmlns="" val="3920439922"/>
                  </a:ext>
                </a:extLst>
              </a:tr>
              <a:tr h="370840">
                <a:tc>
                  <a:txBody>
                    <a:bodyPr/>
                    <a:lstStyle/>
                    <a:p>
                      <a:r>
                        <a:rPr lang="en-IN" dirty="0"/>
                        <a:t>3.</a:t>
                      </a:r>
                    </a:p>
                  </a:txBody>
                  <a:tcPr/>
                </a:tc>
                <a:tc>
                  <a:txBody>
                    <a:bodyPr/>
                    <a:lstStyle/>
                    <a:p>
                      <a:pPr algn="just"/>
                      <a:r>
                        <a:rPr lang="en-US" sz="1800" dirty="0">
                          <a:effectLst/>
                          <a:latin typeface="Calibri" panose="020F0502020204030204" pitchFamily="34" charset="0"/>
                          <a:ea typeface="Times New Roman" panose="02020603050405020304" pitchFamily="18" charset="0"/>
                          <a:cs typeface="Mangal"/>
                        </a:rPr>
                        <a:t>Construction of Govt. Office Buildings(Post</a:t>
                      </a:r>
                      <a:r>
                        <a:rPr lang="en-US" sz="1800" baseline="0" dirty="0">
                          <a:effectLst/>
                          <a:latin typeface="Calibri" panose="020F0502020204030204" pitchFamily="34" charset="0"/>
                          <a:ea typeface="Times New Roman" panose="02020603050405020304" pitchFamily="18" charset="0"/>
                          <a:cs typeface="Mangal"/>
                        </a:rPr>
                        <a:t> Office, Police Station, Police </a:t>
                      </a:r>
                      <a:r>
                        <a:rPr lang="en-US" sz="1800" baseline="0" dirty="0" err="1">
                          <a:effectLst/>
                          <a:latin typeface="Calibri" panose="020F0502020204030204" pitchFamily="34" charset="0"/>
                          <a:ea typeface="Times New Roman" panose="02020603050405020304" pitchFamily="18" charset="0"/>
                          <a:cs typeface="Mangal"/>
                        </a:rPr>
                        <a:t>Chauki</a:t>
                      </a:r>
                      <a:r>
                        <a:rPr lang="en-US" sz="1800" baseline="0" dirty="0">
                          <a:effectLst/>
                          <a:latin typeface="Calibri" panose="020F0502020204030204" pitchFamily="34" charset="0"/>
                          <a:ea typeface="Times New Roman" panose="02020603050405020304" pitchFamily="18" charset="0"/>
                          <a:cs typeface="Mangal"/>
                        </a:rPr>
                        <a:t> etc.) allowed </a:t>
                      </a:r>
                      <a:r>
                        <a:rPr lang="en-US" sz="1800" dirty="0">
                          <a:effectLst/>
                          <a:latin typeface="Calibri" panose="020F0502020204030204" pitchFamily="34" charset="0"/>
                          <a:ea typeface="Times New Roman" panose="02020603050405020304" pitchFamily="18" charset="0"/>
                          <a:cs typeface="Mangal"/>
                        </a:rPr>
                        <a:t>[Para-5.1.4.1 read with Point-</a:t>
                      </a:r>
                      <a:r>
                        <a:rPr lang="en-US" sz="1800" baseline="0" dirty="0">
                          <a:effectLst/>
                          <a:latin typeface="Calibri" panose="020F0502020204030204" pitchFamily="34" charset="0"/>
                          <a:ea typeface="Times New Roman" panose="02020603050405020304" pitchFamily="18" charset="0"/>
                          <a:cs typeface="Mangal"/>
                        </a:rPr>
                        <a:t>1.9 of Annexure-VIII</a:t>
                      </a:r>
                      <a:r>
                        <a:rPr lang="en-US" sz="1800" dirty="0">
                          <a:effectLst/>
                          <a:latin typeface="Calibri" panose="020F0502020204030204" pitchFamily="34" charset="0"/>
                          <a:ea typeface="Times New Roman" panose="02020603050405020304" pitchFamily="18" charset="0"/>
                          <a:cs typeface="Mangal"/>
                        </a:rPr>
                        <a:t>]</a:t>
                      </a:r>
                      <a:endParaRPr lang="en-IN" sz="1800" dirty="0">
                        <a:effectLst/>
                        <a:latin typeface="Calibri" panose="020F0502020204030204" pitchFamily="34" charset="0"/>
                        <a:ea typeface="Times New Roman" panose="02020603050405020304" pitchFamily="18" charset="0"/>
                        <a:cs typeface="Mangal"/>
                      </a:endParaRPr>
                    </a:p>
                  </a:txBody>
                  <a:tcPr/>
                </a:tc>
                <a:tc>
                  <a:txBody>
                    <a:bodyPr/>
                    <a:lstStyle/>
                    <a:p>
                      <a:r>
                        <a:rPr lang="en-US" sz="1800" b="0" dirty="0">
                          <a:solidFill>
                            <a:schemeClr val="tx1"/>
                          </a:solidFill>
                          <a:effectLst/>
                          <a:latin typeface="Calibri" panose="020F0502020204030204" pitchFamily="34" charset="0"/>
                          <a:ea typeface="Times New Roman" panose="02020603050405020304" pitchFamily="18" charset="0"/>
                          <a:cs typeface="Mangal"/>
                        </a:rPr>
                        <a:t>I</a:t>
                      </a:r>
                      <a:r>
                        <a:rPr lang="en-US" sz="1800" dirty="0">
                          <a:effectLst/>
                          <a:latin typeface="Calibri" panose="020F0502020204030204" pitchFamily="34" charset="0"/>
                          <a:ea typeface="Times New Roman" panose="02020603050405020304" pitchFamily="18" charset="0"/>
                          <a:cs typeface="Mangal"/>
                        </a:rPr>
                        <a:t>t was not allowed.</a:t>
                      </a:r>
                      <a:endParaRPr lang="en-IN" dirty="0"/>
                    </a:p>
                  </a:txBody>
                  <a:tcPr/>
                </a:tc>
                <a:extLst>
                  <a:ext uri="{0D108BD9-81ED-4DB2-BD59-A6C34878D82A}">
                    <a16:rowId xmlns:a16="http://schemas.microsoft.com/office/drawing/2014/main" xmlns="" val="426554856"/>
                  </a:ext>
                </a:extLst>
              </a:tr>
              <a:tr h="370840">
                <a:tc>
                  <a:txBody>
                    <a:bodyPr/>
                    <a:lstStyle/>
                    <a:p>
                      <a:r>
                        <a:rPr lang="en-IN" dirty="0"/>
                        <a:t>4.</a:t>
                      </a:r>
                    </a:p>
                  </a:txBody>
                  <a:tcPr/>
                </a:tc>
                <a:tc>
                  <a:txBody>
                    <a:bodyPr/>
                    <a:lstStyle/>
                    <a:p>
                      <a:pPr algn="just"/>
                      <a:r>
                        <a:rPr lang="en-IN" sz="1800" dirty="0">
                          <a:effectLst/>
                          <a:latin typeface="Calibri" panose="020F0502020204030204" pitchFamily="34" charset="0"/>
                          <a:ea typeface="Times New Roman" panose="02020603050405020304" pitchFamily="18" charset="0"/>
                          <a:cs typeface="Mangal"/>
                        </a:rPr>
                        <a:t>Repair and renovation of immovable assets allowed subject to some conditions. [Para-5.1.9]</a:t>
                      </a:r>
                    </a:p>
                  </a:txBody>
                  <a:tcPr/>
                </a:tc>
                <a:tc>
                  <a:txBody>
                    <a:bodyPr/>
                    <a:lstStyle/>
                    <a:p>
                      <a:pPr>
                        <a:spcAft>
                          <a:spcPts val="800"/>
                        </a:spcAft>
                      </a:pPr>
                      <a:r>
                        <a:rPr lang="en-US" sz="1800" b="0" dirty="0">
                          <a:solidFill>
                            <a:srgbClr val="000000"/>
                          </a:solidFill>
                          <a:effectLst/>
                          <a:latin typeface="+mn-lt"/>
                          <a:ea typeface="Times New Roman" panose="02020603050405020304" pitchFamily="18" charset="0"/>
                          <a:cs typeface="Mangal"/>
                        </a:rPr>
                        <a:t>It was not allowed.</a:t>
                      </a:r>
                      <a:endParaRPr lang="en-IN" sz="1800" dirty="0">
                        <a:effectLst/>
                        <a:latin typeface="+mn-lt"/>
                        <a:ea typeface="Times New Roman" panose="02020603050405020304" pitchFamily="18" charset="0"/>
                        <a:cs typeface="Mangal"/>
                      </a:endParaRPr>
                    </a:p>
                  </a:txBody>
                  <a:tcPr/>
                </a:tc>
                <a:extLst>
                  <a:ext uri="{0D108BD9-81ED-4DB2-BD59-A6C34878D82A}">
                    <a16:rowId xmlns:a16="http://schemas.microsoft.com/office/drawing/2014/main" xmlns="" val="4098579902"/>
                  </a:ext>
                </a:extLst>
              </a:tr>
              <a:tr h="370840">
                <a:tc>
                  <a:txBody>
                    <a:bodyPr/>
                    <a:lstStyle/>
                    <a:p>
                      <a:r>
                        <a:rPr lang="en-IN" dirty="0"/>
                        <a:t>5.</a:t>
                      </a:r>
                    </a:p>
                  </a:txBody>
                  <a:tcPr/>
                </a:tc>
                <a:tc>
                  <a:txBody>
                    <a:bodyPr/>
                    <a:lstStyle/>
                    <a:p>
                      <a:r>
                        <a:rPr lang="en-IN" sz="1800" kern="1200" dirty="0">
                          <a:solidFill>
                            <a:srgbClr val="000000"/>
                          </a:solidFill>
                          <a:effectLst/>
                          <a:latin typeface="Calibri" panose="020F0502020204030204" pitchFamily="34" charset="0"/>
                          <a:ea typeface="Times New Roman" panose="02020603050405020304" pitchFamily="18" charset="0"/>
                          <a:cs typeface="Mangal"/>
                        </a:rPr>
                        <a:t>Pooling of MPLADS fund with CSR fund is not allowed.[Para-5.2.10]</a:t>
                      </a:r>
                      <a:endParaRPr lang="en-IN" sz="1800" dirty="0">
                        <a:effectLst/>
                        <a:latin typeface="Calibri" panose="020F0502020204030204" pitchFamily="34" charset="0"/>
                        <a:ea typeface="Times New Roman" panose="02020603050405020304" pitchFamily="18" charset="0"/>
                        <a:cs typeface="Mangal"/>
                      </a:endParaRPr>
                    </a:p>
                  </a:txBody>
                  <a:tcPr/>
                </a:tc>
                <a:tc>
                  <a:txBody>
                    <a:bodyPr/>
                    <a:lstStyle/>
                    <a:p>
                      <a:pPr>
                        <a:spcAft>
                          <a:spcPts val="800"/>
                        </a:spcAft>
                      </a:pPr>
                      <a:r>
                        <a:rPr lang="en-US" sz="1800" b="0" dirty="0">
                          <a:solidFill>
                            <a:srgbClr val="000000"/>
                          </a:solidFill>
                          <a:effectLst/>
                          <a:latin typeface="+mn-lt"/>
                          <a:ea typeface="Times New Roman" panose="02020603050405020304" pitchFamily="18" charset="0"/>
                          <a:cs typeface="Mangal"/>
                        </a:rPr>
                        <a:t>There was no clarity on the matter in old guidelines</a:t>
                      </a:r>
                      <a:endParaRPr lang="en-IN" sz="1800" dirty="0">
                        <a:effectLst/>
                        <a:latin typeface="+mn-lt"/>
                        <a:ea typeface="Times New Roman" panose="02020603050405020304" pitchFamily="18" charset="0"/>
                        <a:cs typeface="Mangal"/>
                      </a:endParaRPr>
                    </a:p>
                  </a:txBody>
                  <a:tcPr/>
                </a:tc>
                <a:extLst>
                  <a:ext uri="{0D108BD9-81ED-4DB2-BD59-A6C34878D82A}">
                    <a16:rowId xmlns:a16="http://schemas.microsoft.com/office/drawing/2014/main" xmlns="" val="4063146770"/>
                  </a:ext>
                </a:extLst>
              </a:tr>
            </a:tbl>
          </a:graphicData>
        </a:graphic>
      </p:graphicFrame>
    </p:spTree>
    <p:extLst>
      <p:ext uri="{BB962C8B-B14F-4D97-AF65-F5344CB8AC3E}">
        <p14:creationId xmlns:p14="http://schemas.microsoft.com/office/powerpoint/2010/main" xmlns="" val="875982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D689AC-C3C1-45C9-D530-5347CFEA75FC}"/>
              </a:ext>
            </a:extLst>
          </p:cNvPr>
          <p:cNvSpPr>
            <a:spLocks noGrp="1"/>
          </p:cNvSpPr>
          <p:nvPr>
            <p:ph type="title"/>
          </p:nvPr>
        </p:nvSpPr>
        <p:spPr>
          <a:xfrm>
            <a:off x="969819" y="263526"/>
            <a:ext cx="10292506" cy="669348"/>
          </a:xfrm>
        </p:spPr>
        <p:txBody>
          <a:bodyPr>
            <a:normAutofit/>
          </a:bodyPr>
          <a:lstStyle/>
          <a:p>
            <a:pPr algn="r"/>
            <a:r>
              <a:rPr lang="en-US" sz="1800" b="1" dirty="0">
                <a:solidFill>
                  <a:srgbClr val="0070C0"/>
                </a:solidFill>
                <a:latin typeface="Verdana" panose="020B0604030504040204" pitchFamily="34" charset="0"/>
                <a:ea typeface="Verdana" panose="020B0604030504040204" pitchFamily="34" charset="0"/>
              </a:rPr>
              <a:t>Chapter 5: Permissible works under MPLADS</a:t>
            </a:r>
            <a:endParaRPr lang="en-US" sz="1800" dirty="0">
              <a:solidFill>
                <a:srgbClr val="0070C0"/>
              </a:solidFill>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xmlns="" id="{296C1121-A331-4162-E4BE-0F8F3D0CD764}"/>
              </a:ext>
            </a:extLst>
          </p:cNvPr>
          <p:cNvSpPr>
            <a:spLocks noGrp="1"/>
          </p:cNvSpPr>
          <p:nvPr>
            <p:ph type="sldNum" sz="quarter" idx="12"/>
          </p:nvPr>
        </p:nvSpPr>
        <p:spPr/>
        <p:txBody>
          <a:bodyPr/>
          <a:lstStyle/>
          <a:p>
            <a:fld id="{2DF29499-5F32-457E-A85C-798D9A9EA830}" type="slidenum">
              <a:rPr lang="en-IN" smtClean="0"/>
              <a:pPr/>
              <a:t>11</a:t>
            </a:fld>
            <a:endParaRPr lang="en-IN" dirty="0"/>
          </a:p>
        </p:txBody>
      </p:sp>
      <p:sp>
        <p:nvSpPr>
          <p:cNvPr id="7" name="TextBox 6">
            <a:extLst>
              <a:ext uri="{FF2B5EF4-FFF2-40B4-BE49-F238E27FC236}">
                <a16:creationId xmlns:a16="http://schemas.microsoft.com/office/drawing/2014/main" xmlns="" id="{AA81EEBF-C141-EDC3-5C8A-D33699D70A11}"/>
              </a:ext>
            </a:extLst>
          </p:cNvPr>
          <p:cNvSpPr txBox="1"/>
          <p:nvPr/>
        </p:nvSpPr>
        <p:spPr>
          <a:xfrm>
            <a:off x="8288215" y="6180679"/>
            <a:ext cx="2497016" cy="369332"/>
          </a:xfrm>
          <a:prstGeom prst="rect">
            <a:avLst/>
          </a:prstGeom>
          <a:noFill/>
        </p:spPr>
        <p:txBody>
          <a:bodyPr wrap="square" rtlCol="0">
            <a:spAutoFit/>
          </a:bodyPr>
          <a:lstStyle/>
          <a:p>
            <a:r>
              <a:rPr lang="en-US" dirty="0">
                <a:hlinkClick r:id="rId2" action="ppaction://hlinkfile"/>
              </a:rPr>
              <a:t>Revised Guidelines</a:t>
            </a:r>
            <a:endParaRPr lang="en-US" dirty="0"/>
          </a:p>
        </p:txBody>
      </p:sp>
      <p:sp>
        <p:nvSpPr>
          <p:cNvPr id="6" name="Content Placeholder 5">
            <a:extLst>
              <a:ext uri="{FF2B5EF4-FFF2-40B4-BE49-F238E27FC236}">
                <a16:creationId xmlns:a16="http://schemas.microsoft.com/office/drawing/2014/main" xmlns="" id="{27D34724-A747-47B7-A8F5-2F01BCB26821}"/>
              </a:ext>
            </a:extLst>
          </p:cNvPr>
          <p:cNvSpPr>
            <a:spLocks noGrp="1"/>
          </p:cNvSpPr>
          <p:nvPr>
            <p:ph idx="1"/>
          </p:nvPr>
        </p:nvSpPr>
        <p:spPr>
          <a:xfrm>
            <a:off x="746724" y="843675"/>
            <a:ext cx="10607076" cy="5427815"/>
          </a:xfrm>
        </p:spPr>
        <p:txBody>
          <a:bodyPr>
            <a:normAutofit fontScale="70000" lnSpcReduction="20000"/>
          </a:bodyPr>
          <a:lstStyle/>
          <a:p>
            <a:r>
              <a:rPr lang="en-US" b="1" dirty="0"/>
              <a:t>para 5.1.2: </a:t>
            </a:r>
            <a:r>
              <a:rPr lang="en-US" dirty="0"/>
              <a:t>MPLADS funds can be used for creation of immovable public assets on Government owned land, and movable public assets for Government owned and Government controlled institutions only, i.e. the Central, State/UT and local Governments, excluding any Government aided institutions.</a:t>
            </a:r>
            <a:endParaRPr lang="en-IN" dirty="0"/>
          </a:p>
          <a:p>
            <a:pPr lvl="0"/>
            <a:r>
              <a:rPr lang="en-US" dirty="0"/>
              <a:t>Permissible works under MPLADS made more generic in nature.</a:t>
            </a:r>
            <a:endParaRPr lang="en-IN" dirty="0"/>
          </a:p>
          <a:p>
            <a:pPr lvl="0"/>
            <a:r>
              <a:rPr lang="en-US" dirty="0"/>
              <a:t>Public and community buildings </a:t>
            </a:r>
            <a:endParaRPr lang="en-IN" dirty="0"/>
          </a:p>
          <a:p>
            <a:pPr lvl="0"/>
            <a:r>
              <a:rPr lang="en-US" dirty="0"/>
              <a:t>Public conveniences, safety and security </a:t>
            </a:r>
            <a:endParaRPr lang="en-IN" dirty="0"/>
          </a:p>
          <a:p>
            <a:pPr lvl="0"/>
            <a:r>
              <a:rPr lang="en-US" dirty="0"/>
              <a:t>Education </a:t>
            </a:r>
            <a:endParaRPr lang="en-IN" dirty="0"/>
          </a:p>
          <a:p>
            <a:pPr lvl="0"/>
            <a:r>
              <a:rPr lang="en-US" dirty="0"/>
              <a:t>Public health </a:t>
            </a:r>
            <a:endParaRPr lang="en-IN" dirty="0"/>
          </a:p>
          <a:p>
            <a:pPr lvl="0"/>
            <a:r>
              <a:rPr lang="en-US" dirty="0"/>
              <a:t>Drinking water and sanitation </a:t>
            </a:r>
            <a:endParaRPr lang="en-IN" dirty="0"/>
          </a:p>
          <a:p>
            <a:pPr lvl="0"/>
            <a:r>
              <a:rPr lang="en-US" dirty="0"/>
              <a:t>Irrigation, drainage and flood control systems</a:t>
            </a:r>
            <a:endParaRPr lang="en-IN" dirty="0"/>
          </a:p>
          <a:p>
            <a:pPr lvl="0"/>
            <a:r>
              <a:rPr lang="en-US" dirty="0"/>
              <a:t>Animal husbandry, dairy and fisheries</a:t>
            </a:r>
            <a:endParaRPr lang="en-IN" dirty="0"/>
          </a:p>
          <a:p>
            <a:pPr lvl="0"/>
            <a:r>
              <a:rPr lang="en-US" dirty="0"/>
              <a:t>Agriculture and farmer welfare </a:t>
            </a:r>
            <a:endParaRPr lang="en-IN" dirty="0"/>
          </a:p>
          <a:p>
            <a:pPr lvl="0"/>
            <a:r>
              <a:rPr lang="en-US" dirty="0"/>
              <a:t>Energy supply and distribution systems </a:t>
            </a:r>
            <a:endParaRPr lang="en-IN" dirty="0"/>
          </a:p>
          <a:p>
            <a:pPr lvl="0"/>
            <a:r>
              <a:rPr lang="en-US" dirty="0"/>
              <a:t>Railways, roads, bridges and pathways </a:t>
            </a:r>
            <a:endParaRPr lang="en-IN" dirty="0"/>
          </a:p>
          <a:p>
            <a:pPr lvl="0"/>
            <a:r>
              <a:rPr lang="en-US" dirty="0"/>
              <a:t>Environment, wild animals, forest and other natural resources</a:t>
            </a:r>
            <a:endParaRPr lang="en-IN" dirty="0"/>
          </a:p>
          <a:p>
            <a:r>
              <a:rPr lang="en-US" dirty="0"/>
              <a:t>Public recreational facilities, sports and parks</a:t>
            </a:r>
            <a:endParaRPr lang="en-IN" dirty="0"/>
          </a:p>
        </p:txBody>
      </p:sp>
    </p:spTree>
    <p:extLst>
      <p:ext uri="{BB962C8B-B14F-4D97-AF65-F5344CB8AC3E}">
        <p14:creationId xmlns:p14="http://schemas.microsoft.com/office/powerpoint/2010/main" xmlns="" val="2270600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10257"/>
          </a:xfrm>
        </p:spPr>
        <p:txBody>
          <a:bodyPr>
            <a:normAutofit/>
          </a:bodyPr>
          <a:lstStyle/>
          <a:p>
            <a:pPr algn="r"/>
            <a:r>
              <a:rPr lang="en-US" sz="1800" b="1" dirty="0">
                <a:solidFill>
                  <a:srgbClr val="0070C0"/>
                </a:solidFill>
                <a:latin typeface="Verdana" panose="020B0604030504040204" pitchFamily="34" charset="0"/>
                <a:ea typeface="Verdana" panose="020B0604030504040204" pitchFamily="34" charset="0"/>
              </a:rPr>
              <a:t>Works not Permissible under MPLADS</a:t>
            </a:r>
            <a:endParaRPr lang="en-IN" sz="1800" b="1" dirty="0">
              <a:solidFill>
                <a:srgbClr val="0070C0"/>
              </a:solidFill>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976745" y="775383"/>
            <a:ext cx="10753436" cy="5680836"/>
          </a:xfrm>
        </p:spPr>
        <p:txBody>
          <a:bodyPr>
            <a:noAutofit/>
          </a:bodyPr>
          <a:lstStyle/>
          <a:p>
            <a:r>
              <a:rPr lang="en-US" sz="1700" b="1" dirty="0">
                <a:latin typeface="BookAntiqua"/>
              </a:rPr>
              <a:t>5.2.1:</a:t>
            </a:r>
            <a:r>
              <a:rPr lang="en-US" sz="1700" dirty="0">
                <a:latin typeface="BookAntiqua"/>
              </a:rPr>
              <a:t> Operation and maintenance of any nature.</a:t>
            </a:r>
          </a:p>
          <a:p>
            <a:r>
              <a:rPr lang="en-US" sz="1700" b="1" dirty="0">
                <a:latin typeface="BookAntiqua"/>
              </a:rPr>
              <a:t>5.2.2:</a:t>
            </a:r>
            <a:r>
              <a:rPr lang="en-US" sz="1700" dirty="0">
                <a:latin typeface="BookAntiqua"/>
              </a:rPr>
              <a:t> Construction of residential buildings, either for a Government Organization or a Public Sector Undertaking, or otherwise.</a:t>
            </a:r>
          </a:p>
          <a:p>
            <a:r>
              <a:rPr lang="en-US" sz="1700" b="1" dirty="0">
                <a:latin typeface="BookAntiqua"/>
              </a:rPr>
              <a:t>5.2.3: </a:t>
            </a:r>
            <a:r>
              <a:rPr lang="en-US" sz="1700" dirty="0">
                <a:latin typeface="BookAntiqua"/>
              </a:rPr>
              <a:t>All work involving commercial and private establishments.</a:t>
            </a:r>
          </a:p>
          <a:p>
            <a:r>
              <a:rPr lang="en-US" sz="1700" b="1" dirty="0">
                <a:latin typeface="BookAntiqua"/>
              </a:rPr>
              <a:t>5.2.4: </a:t>
            </a:r>
            <a:r>
              <a:rPr lang="en-US" sz="1700" dirty="0">
                <a:latin typeface="BookAntiqua"/>
              </a:rPr>
              <a:t>Naming of assets created under MPLADS fund after any person, living or dead</a:t>
            </a:r>
            <a:r>
              <a:rPr lang="en-IN" sz="1700" dirty="0">
                <a:latin typeface="BookAntiqua"/>
              </a:rPr>
              <a:t>.</a:t>
            </a:r>
          </a:p>
          <a:p>
            <a:r>
              <a:rPr lang="en-US" sz="1700" b="1" dirty="0">
                <a:latin typeface="BookAntiqua"/>
              </a:rPr>
              <a:t>5.2.5</a:t>
            </a:r>
            <a:r>
              <a:rPr lang="en-US" sz="1700" dirty="0">
                <a:latin typeface="BookAntiqua"/>
              </a:rPr>
              <a:t>: Any grants and loans.</a:t>
            </a:r>
          </a:p>
          <a:p>
            <a:r>
              <a:rPr lang="en-US" sz="1700" b="1" dirty="0">
                <a:latin typeface="BookAntiqua"/>
              </a:rPr>
              <a:t>5.2.6</a:t>
            </a:r>
            <a:r>
              <a:rPr lang="en-US" sz="1700" dirty="0">
                <a:latin typeface="BookAntiqua"/>
              </a:rPr>
              <a:t>: Contribution to any Centre and State/ UT Relief Funds.</a:t>
            </a:r>
          </a:p>
          <a:p>
            <a:r>
              <a:rPr lang="en-US" sz="1700" b="1" dirty="0">
                <a:latin typeface="BookAntiqua"/>
              </a:rPr>
              <a:t>5.2.7: </a:t>
            </a:r>
            <a:r>
              <a:rPr lang="en-US" sz="1700" dirty="0">
                <a:latin typeface="BookAntiqua"/>
              </a:rPr>
              <a:t>Acquisition of land or any compensation for land acquired.</a:t>
            </a:r>
          </a:p>
          <a:p>
            <a:r>
              <a:rPr lang="en-US" sz="1700" b="1" dirty="0">
                <a:latin typeface="BookAntiqua"/>
              </a:rPr>
              <a:t>5.2.8</a:t>
            </a:r>
            <a:r>
              <a:rPr lang="en-US" sz="1700" dirty="0">
                <a:latin typeface="BookAntiqua"/>
              </a:rPr>
              <a:t>: Reimbursement of any type for completed or partly completed works, or for purchase of movable items or completion of incomplete/ ongoing projects/ abandoned works.</a:t>
            </a:r>
          </a:p>
          <a:p>
            <a:r>
              <a:rPr lang="en-US" sz="1700" b="1" dirty="0">
                <a:latin typeface="BookAntiqua"/>
              </a:rPr>
              <a:t>5.2.9:</a:t>
            </a:r>
            <a:r>
              <a:rPr lang="en-US" sz="1700" dirty="0">
                <a:latin typeface="BookAntiqua"/>
              </a:rPr>
              <a:t> Assets for individual/ family benefits, except for as mentioned </a:t>
            </a:r>
            <a:r>
              <a:rPr lang="en-US" sz="1700" dirty="0">
                <a:latin typeface="BookAntiqua"/>
                <a:hlinkClick r:id="rId2" action="ppaction://hlinkpres?slideindex=1&amp;slidetitle="/>
              </a:rPr>
              <a:t>in para 5.1.6 of these </a:t>
            </a:r>
            <a:r>
              <a:rPr lang="en-IN" sz="1700" dirty="0">
                <a:latin typeface="BookAntiqua"/>
                <a:hlinkClick r:id="rId2" action="ppaction://hlinkpres?slideindex=1&amp;slidetitle="/>
              </a:rPr>
              <a:t>Guidelines</a:t>
            </a:r>
            <a:r>
              <a:rPr lang="en-IN" sz="1700" dirty="0">
                <a:latin typeface="BookAntiqua"/>
              </a:rPr>
              <a:t>.</a:t>
            </a:r>
          </a:p>
          <a:p>
            <a:r>
              <a:rPr lang="en-US" sz="1700" b="1" dirty="0">
                <a:latin typeface="BookAntiqua"/>
              </a:rPr>
              <a:t>5.2.10</a:t>
            </a:r>
            <a:r>
              <a:rPr lang="en-US" sz="1700" dirty="0">
                <a:latin typeface="BookAntiqua"/>
              </a:rPr>
              <a:t>: Pooling of MPLADS funds with funds under Corporate Social Responsibility (CSR).</a:t>
            </a:r>
          </a:p>
          <a:p>
            <a:r>
              <a:rPr lang="en-US" sz="1700" b="1" dirty="0">
                <a:latin typeface="BookAntiqua"/>
              </a:rPr>
              <a:t>5.2.11</a:t>
            </a:r>
            <a:r>
              <a:rPr lang="en-US" sz="1700" dirty="0">
                <a:latin typeface="BookAntiqua"/>
              </a:rPr>
              <a:t>: Works of religious nature, or within the places/ premises of religious worship, and on land belonging to or owned by religious faith/ group.</a:t>
            </a:r>
          </a:p>
          <a:p>
            <a:r>
              <a:rPr lang="en-US" sz="1700" b="1" dirty="0">
                <a:latin typeface="BookAntiqua"/>
              </a:rPr>
              <a:t>5.2.12: </a:t>
            </a:r>
            <a:r>
              <a:rPr lang="en-US" sz="1700" dirty="0">
                <a:latin typeface="BookAntiqua"/>
              </a:rPr>
              <a:t>Construction of </a:t>
            </a:r>
            <a:r>
              <a:rPr lang="en-US" sz="1700" dirty="0" err="1">
                <a:latin typeface="BookAntiqua"/>
              </a:rPr>
              <a:t>Swagat</a:t>
            </a:r>
            <a:r>
              <a:rPr lang="en-US" sz="1700" dirty="0">
                <a:latin typeface="BookAntiqua"/>
              </a:rPr>
              <a:t> </a:t>
            </a:r>
            <a:r>
              <a:rPr lang="en-US" sz="1700" dirty="0" err="1">
                <a:latin typeface="BookAntiqua"/>
              </a:rPr>
              <a:t>Dwars</a:t>
            </a:r>
            <a:r>
              <a:rPr lang="en-US" sz="1700" dirty="0">
                <a:latin typeface="BookAntiqua"/>
              </a:rPr>
              <a:t> or Welcome Gates.</a:t>
            </a:r>
          </a:p>
          <a:p>
            <a:r>
              <a:rPr lang="en-US" sz="1700" b="1" dirty="0">
                <a:latin typeface="BookAntiqua"/>
              </a:rPr>
              <a:t>5.2.13: </a:t>
            </a:r>
            <a:r>
              <a:rPr lang="en-US" sz="1700" dirty="0">
                <a:latin typeface="BookAntiqua"/>
              </a:rPr>
              <a:t>Works in unauthorized colony.</a:t>
            </a:r>
          </a:p>
          <a:p>
            <a:r>
              <a:rPr lang="en-US" sz="1700" b="1" dirty="0">
                <a:latin typeface="BookAntiqua"/>
              </a:rPr>
              <a:t>5.2.14: </a:t>
            </a:r>
            <a:r>
              <a:rPr lang="en-US" sz="1700" dirty="0">
                <a:latin typeface="BookAntiqua"/>
              </a:rPr>
              <a:t>Recurring expenditure of any kind.</a:t>
            </a:r>
            <a:endParaRPr lang="en-IN" sz="1700" dirty="0"/>
          </a:p>
        </p:txBody>
      </p:sp>
      <p:sp>
        <p:nvSpPr>
          <p:cNvPr id="4" name="Slide Number Placeholder 3"/>
          <p:cNvSpPr>
            <a:spLocks noGrp="1"/>
          </p:cNvSpPr>
          <p:nvPr>
            <p:ph type="sldNum" sz="quarter" idx="12"/>
          </p:nvPr>
        </p:nvSpPr>
        <p:spPr/>
        <p:txBody>
          <a:bodyPr/>
          <a:lstStyle/>
          <a:p>
            <a:fld id="{2DF29499-5F32-457E-A85C-798D9A9EA830}" type="slidenum">
              <a:rPr lang="en-IN" smtClean="0"/>
              <a:pPr/>
              <a:t>12</a:t>
            </a:fld>
            <a:endParaRPr lang="en-IN"/>
          </a:p>
        </p:txBody>
      </p:sp>
    </p:spTree>
    <p:extLst>
      <p:ext uri="{BB962C8B-B14F-4D97-AF65-F5344CB8AC3E}">
        <p14:creationId xmlns:p14="http://schemas.microsoft.com/office/powerpoint/2010/main" xmlns="" val="4093920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F29499-5F32-457E-A85C-798D9A9EA830}" type="slidenum">
              <a:rPr lang="en-IN" smtClean="0"/>
              <a:pPr/>
              <a:t>13</a:t>
            </a:fld>
            <a:endParaRPr lang="en-IN"/>
          </a:p>
        </p:txBody>
      </p:sp>
      <p:sp>
        <p:nvSpPr>
          <p:cNvPr id="13" name="Rectangle 12"/>
          <p:cNvSpPr/>
          <p:nvPr/>
        </p:nvSpPr>
        <p:spPr>
          <a:xfrm>
            <a:off x="1789611" y="287383"/>
            <a:ext cx="10141132" cy="646331"/>
          </a:xfrm>
          <a:prstGeom prst="rect">
            <a:avLst/>
          </a:prstGeom>
        </p:spPr>
        <p:txBody>
          <a:bodyPr wrap="square">
            <a:spAutoFit/>
          </a:bodyPr>
          <a:lstStyle/>
          <a:p>
            <a:pPr algn="r">
              <a:spcAft>
                <a:spcPts val="800"/>
              </a:spcAft>
            </a:pPr>
            <a:r>
              <a:rPr lang="en-US" b="1" dirty="0">
                <a:solidFill>
                  <a:srgbClr val="0070C0"/>
                </a:solidFill>
                <a:latin typeface="Verdana" panose="020B0604030504040204" pitchFamily="34" charset="0"/>
                <a:ea typeface="Times New Roman" panose="02020603050405020304" pitchFamily="18" charset="0"/>
              </a:rPr>
              <a:t>Chapter-6: Assistance to Registered Societies and Trusts, Cooperative Societies and Bar Associations</a:t>
            </a:r>
            <a:endParaRPr lang="en-IN" sz="2800" dirty="0">
              <a:solidFill>
                <a:srgbClr val="0070C0"/>
              </a:solidFill>
              <a:effectLst/>
              <a:latin typeface="Times New Roman" panose="02020603050405020304" pitchFamily="18" charset="0"/>
              <a:ea typeface="Times New Roman" panose="02020603050405020304" pitchFamily="18"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144456235"/>
              </p:ext>
            </p:extLst>
          </p:nvPr>
        </p:nvGraphicFramePr>
        <p:xfrm>
          <a:off x="819727" y="979715"/>
          <a:ext cx="11111015" cy="5878284"/>
        </p:xfrm>
        <a:graphic>
          <a:graphicData uri="http://schemas.openxmlformats.org/drawingml/2006/table">
            <a:tbl>
              <a:tblPr firstRow="1" bandRow="1">
                <a:tableStyleId>{5C22544A-7EE6-4342-B048-85BDC9FD1C3A}</a:tableStyleId>
              </a:tblPr>
              <a:tblGrid>
                <a:gridCol w="900300">
                  <a:extLst>
                    <a:ext uri="{9D8B030D-6E8A-4147-A177-3AD203B41FA5}">
                      <a16:colId xmlns:a16="http://schemas.microsoft.com/office/drawing/2014/main" xmlns="" val="733244751"/>
                    </a:ext>
                  </a:extLst>
                </a:gridCol>
                <a:gridCol w="5493573">
                  <a:extLst>
                    <a:ext uri="{9D8B030D-6E8A-4147-A177-3AD203B41FA5}">
                      <a16:colId xmlns:a16="http://schemas.microsoft.com/office/drawing/2014/main" xmlns="" val="3809294488"/>
                    </a:ext>
                  </a:extLst>
                </a:gridCol>
                <a:gridCol w="4717142">
                  <a:extLst>
                    <a:ext uri="{9D8B030D-6E8A-4147-A177-3AD203B41FA5}">
                      <a16:colId xmlns:a16="http://schemas.microsoft.com/office/drawing/2014/main" xmlns="" val="2441772361"/>
                    </a:ext>
                  </a:extLst>
                </a:gridCol>
              </a:tblGrid>
              <a:tr h="372708">
                <a:tc>
                  <a:txBody>
                    <a:bodyPr/>
                    <a:lstStyle/>
                    <a:p>
                      <a:endParaRPr lang="en-IN" dirty="0"/>
                    </a:p>
                  </a:txBody>
                  <a:tcPr/>
                </a:tc>
                <a:tc>
                  <a:txBody>
                    <a:bodyPr/>
                    <a:lstStyle/>
                    <a:p>
                      <a:r>
                        <a:rPr lang="en-IN" dirty="0"/>
                        <a:t>New Guidelines</a:t>
                      </a:r>
                    </a:p>
                  </a:txBody>
                  <a:tcPr/>
                </a:tc>
                <a:tc>
                  <a:txBody>
                    <a:bodyPr/>
                    <a:lstStyle/>
                    <a:p>
                      <a:r>
                        <a:rPr lang="en-IN" dirty="0"/>
                        <a:t>Old Guidelines</a:t>
                      </a:r>
                    </a:p>
                  </a:txBody>
                  <a:tcPr/>
                </a:tc>
                <a:extLst>
                  <a:ext uri="{0D108BD9-81ED-4DB2-BD59-A6C34878D82A}">
                    <a16:rowId xmlns:a16="http://schemas.microsoft.com/office/drawing/2014/main" xmlns="" val="986221487"/>
                  </a:ext>
                </a:extLst>
              </a:tr>
              <a:tr h="1211303">
                <a:tc>
                  <a:txBody>
                    <a:bodyPr/>
                    <a:lstStyle/>
                    <a:p>
                      <a:r>
                        <a:rPr lang="en-IN" sz="1600" dirty="0"/>
                        <a:t>1.</a:t>
                      </a:r>
                    </a:p>
                  </a:txBody>
                  <a:tcPr/>
                </a:tc>
                <a:tc>
                  <a:txBody>
                    <a:bodyPr/>
                    <a:lstStyle/>
                    <a:p>
                      <a:pPr algn="just"/>
                      <a:r>
                        <a:rPr lang="en-IN" sz="1800" dirty="0">
                          <a:solidFill>
                            <a:srgbClr val="000000"/>
                          </a:solidFill>
                          <a:effectLst/>
                          <a:latin typeface="+mn-lt"/>
                          <a:ea typeface="Times New Roman" panose="02020603050405020304" pitchFamily="18" charset="0"/>
                          <a:cs typeface="Mangal"/>
                        </a:rPr>
                        <a:t>The Implementing District Authority to ensure that details of grants given to the beneficiary Trust/ Society under MPLADS are updated on the </a:t>
                      </a:r>
                      <a:r>
                        <a:rPr lang="en-IN" sz="1800" dirty="0" err="1">
                          <a:solidFill>
                            <a:srgbClr val="000000"/>
                          </a:solidFill>
                          <a:effectLst/>
                          <a:latin typeface="+mn-lt"/>
                          <a:ea typeface="Times New Roman" panose="02020603050405020304" pitchFamily="18" charset="0"/>
                          <a:cs typeface="Mangal"/>
                        </a:rPr>
                        <a:t>Darpan</a:t>
                      </a:r>
                      <a:r>
                        <a:rPr lang="en-IN" sz="1800" dirty="0">
                          <a:solidFill>
                            <a:srgbClr val="000000"/>
                          </a:solidFill>
                          <a:effectLst/>
                          <a:latin typeface="+mn-lt"/>
                          <a:ea typeface="Times New Roman" panose="02020603050405020304" pitchFamily="18" charset="0"/>
                          <a:cs typeface="Mangal"/>
                        </a:rPr>
                        <a:t> portal on a real time basis.[Para-6.2.4]</a:t>
                      </a:r>
                      <a:endParaRPr lang="en-IN" sz="1800" dirty="0">
                        <a:effectLst/>
                        <a:latin typeface="+mn-lt"/>
                        <a:ea typeface="Times New Roman" panose="02020603050405020304" pitchFamily="18" charset="0"/>
                        <a:cs typeface="Mangal"/>
                      </a:endParaRPr>
                    </a:p>
                  </a:txBody>
                  <a:tcPr/>
                </a:tc>
                <a:tc>
                  <a:txBody>
                    <a:bodyPr/>
                    <a:lstStyle/>
                    <a:p>
                      <a:pPr>
                        <a:spcAft>
                          <a:spcPts val="800"/>
                        </a:spcAft>
                      </a:pPr>
                      <a:r>
                        <a:rPr lang="en-US" sz="1800" b="0" dirty="0">
                          <a:solidFill>
                            <a:srgbClr val="000000"/>
                          </a:solidFill>
                          <a:effectLst/>
                          <a:latin typeface="+mn-lt"/>
                          <a:ea typeface="Times New Roman" panose="02020603050405020304" pitchFamily="18" charset="0"/>
                          <a:cs typeface="Mangal"/>
                        </a:rPr>
                        <a:t>There was no such provision.[Para-3.21]</a:t>
                      </a:r>
                      <a:endParaRPr lang="en-IN" sz="1800" dirty="0">
                        <a:effectLst/>
                        <a:latin typeface="+mn-lt"/>
                        <a:ea typeface="Times New Roman" panose="02020603050405020304" pitchFamily="18" charset="0"/>
                        <a:cs typeface="Mangal"/>
                      </a:endParaRPr>
                    </a:p>
                  </a:txBody>
                  <a:tcPr/>
                </a:tc>
                <a:extLst>
                  <a:ext uri="{0D108BD9-81ED-4DB2-BD59-A6C34878D82A}">
                    <a16:rowId xmlns:a16="http://schemas.microsoft.com/office/drawing/2014/main" xmlns="" val="2428653469"/>
                  </a:ext>
                </a:extLst>
              </a:tr>
              <a:tr h="931772">
                <a:tc>
                  <a:txBody>
                    <a:bodyPr/>
                    <a:lstStyle/>
                    <a:p>
                      <a:r>
                        <a:rPr lang="en-IN" sz="1600" dirty="0"/>
                        <a:t>2.</a:t>
                      </a:r>
                    </a:p>
                  </a:txBody>
                  <a:tcPr/>
                </a:tc>
                <a:tc>
                  <a:txBody>
                    <a:bodyPr/>
                    <a:lstStyle/>
                    <a:p>
                      <a:pPr algn="just"/>
                      <a:r>
                        <a:rPr lang="en-IN" sz="1800" dirty="0">
                          <a:solidFill>
                            <a:srgbClr val="000000"/>
                          </a:solidFill>
                          <a:effectLst/>
                          <a:latin typeface="+mn-lt"/>
                          <a:ea typeface="Times New Roman" panose="02020603050405020304" pitchFamily="18" charset="0"/>
                          <a:cs typeface="Mangal"/>
                        </a:rPr>
                        <a:t>For Society/trust, construction of structures also allowed on land taken on long term lease from a Govt. or Govt. controlled institution.[Para-6.2.6.1]</a:t>
                      </a:r>
                      <a:endParaRPr lang="en-IN" sz="1800" dirty="0">
                        <a:effectLst/>
                        <a:latin typeface="+mn-lt"/>
                        <a:ea typeface="Times New Roman" panose="02020603050405020304" pitchFamily="18" charset="0"/>
                        <a:cs typeface="Mangal"/>
                      </a:endParaRPr>
                    </a:p>
                  </a:txBody>
                  <a:tcPr/>
                </a:tc>
                <a:tc>
                  <a:txBody>
                    <a:bodyPr/>
                    <a:lstStyle/>
                    <a:p>
                      <a:pPr>
                        <a:spcAft>
                          <a:spcPts val="800"/>
                        </a:spcAft>
                      </a:pPr>
                      <a:r>
                        <a:rPr lang="en-US" sz="1800" b="0" dirty="0">
                          <a:solidFill>
                            <a:srgbClr val="000000"/>
                          </a:solidFill>
                          <a:effectLst/>
                          <a:latin typeface="+mn-lt"/>
                          <a:ea typeface="Times New Roman" panose="02020603050405020304" pitchFamily="18" charset="0"/>
                          <a:cs typeface="Mangal"/>
                        </a:rPr>
                        <a:t>It was not allowed[Para-3.21.1]</a:t>
                      </a:r>
                      <a:endParaRPr lang="en-IN" sz="1800" dirty="0">
                        <a:effectLst/>
                        <a:latin typeface="+mn-lt"/>
                        <a:ea typeface="Times New Roman" panose="02020603050405020304" pitchFamily="18" charset="0"/>
                        <a:cs typeface="Mangal"/>
                      </a:endParaRPr>
                    </a:p>
                  </a:txBody>
                  <a:tcPr/>
                </a:tc>
                <a:extLst>
                  <a:ext uri="{0D108BD9-81ED-4DB2-BD59-A6C34878D82A}">
                    <a16:rowId xmlns:a16="http://schemas.microsoft.com/office/drawing/2014/main" xmlns="" val="1471371738"/>
                  </a:ext>
                </a:extLst>
              </a:tr>
              <a:tr h="2608961">
                <a:tc>
                  <a:txBody>
                    <a:bodyPr/>
                    <a:lstStyle/>
                    <a:p>
                      <a:r>
                        <a:rPr lang="en-IN" sz="1600" dirty="0"/>
                        <a:t>3.</a:t>
                      </a:r>
                    </a:p>
                  </a:txBody>
                  <a:tcPr/>
                </a:tc>
                <a:tc>
                  <a:txBody>
                    <a:bodyPr/>
                    <a:lstStyle/>
                    <a:p>
                      <a:pPr algn="just"/>
                      <a:r>
                        <a:rPr lang="en-US" sz="1800" dirty="0">
                          <a:solidFill>
                            <a:srgbClr val="000000"/>
                          </a:solidFill>
                          <a:effectLst/>
                          <a:latin typeface="+mn-lt"/>
                          <a:ea typeface="Times New Roman" panose="02020603050405020304" pitchFamily="18" charset="0"/>
                          <a:cs typeface="Mangal"/>
                        </a:rPr>
                        <a:t>A Member of Parliament can recommend funds </a:t>
                      </a:r>
                      <a:r>
                        <a:rPr lang="en-US" sz="1800" dirty="0" err="1">
                          <a:solidFill>
                            <a:srgbClr val="000000"/>
                          </a:solidFill>
                          <a:effectLst/>
                          <a:latin typeface="+mn-lt"/>
                          <a:ea typeface="Times New Roman" panose="02020603050405020304" pitchFamily="18" charset="0"/>
                          <a:cs typeface="Mangal"/>
                        </a:rPr>
                        <a:t>upto</a:t>
                      </a:r>
                      <a:r>
                        <a:rPr lang="en-US" sz="1800" dirty="0">
                          <a:solidFill>
                            <a:srgbClr val="000000"/>
                          </a:solidFill>
                          <a:effectLst/>
                          <a:latin typeface="+mn-lt"/>
                          <a:ea typeface="Times New Roman" panose="02020603050405020304" pitchFamily="18" charset="0"/>
                          <a:cs typeface="Mangal"/>
                        </a:rPr>
                        <a:t> </a:t>
                      </a:r>
                      <a:r>
                        <a:rPr lang="en-US" sz="1800" dirty="0" err="1">
                          <a:solidFill>
                            <a:srgbClr val="000000"/>
                          </a:solidFill>
                          <a:effectLst/>
                          <a:latin typeface="+mn-lt"/>
                          <a:ea typeface="Times New Roman" panose="02020603050405020304" pitchFamily="18" charset="0"/>
                          <a:cs typeface="Mangal"/>
                        </a:rPr>
                        <a:t>Rs</a:t>
                      </a:r>
                      <a:r>
                        <a:rPr lang="en-US" sz="1800" dirty="0">
                          <a:solidFill>
                            <a:srgbClr val="000000"/>
                          </a:solidFill>
                          <a:effectLst/>
                          <a:latin typeface="+mn-lt"/>
                          <a:ea typeface="Times New Roman" panose="02020603050405020304" pitchFamily="18" charset="0"/>
                          <a:cs typeface="Mangal"/>
                        </a:rPr>
                        <a:t>. 50 lakhs per year to all Societies/ Trusts put together, provided that such members of Parliament cannot give more than </a:t>
                      </a:r>
                      <a:r>
                        <a:rPr lang="en-US" sz="1800" dirty="0" err="1">
                          <a:solidFill>
                            <a:srgbClr val="000000"/>
                          </a:solidFill>
                          <a:effectLst/>
                          <a:latin typeface="+mn-lt"/>
                          <a:ea typeface="Times New Roman" panose="02020603050405020304" pitchFamily="18" charset="0"/>
                          <a:cs typeface="Mangal"/>
                        </a:rPr>
                        <a:t>Rs</a:t>
                      </a:r>
                      <a:r>
                        <a:rPr lang="en-US" sz="1800" dirty="0">
                          <a:solidFill>
                            <a:srgbClr val="000000"/>
                          </a:solidFill>
                          <a:effectLst/>
                          <a:latin typeface="+mn-lt"/>
                          <a:ea typeface="Times New Roman" panose="02020603050405020304" pitchFamily="18" charset="0"/>
                          <a:cs typeface="Mangal"/>
                        </a:rPr>
                        <a:t> 1 crore for any particular Society/Trust during his/ her entire term.</a:t>
                      </a:r>
                      <a:endParaRPr lang="en-IN" sz="1800" dirty="0">
                        <a:effectLst/>
                        <a:latin typeface="+mn-lt"/>
                        <a:ea typeface="Times New Roman" panose="02020603050405020304" pitchFamily="18" charset="0"/>
                        <a:cs typeface="Mangal"/>
                      </a:endParaRPr>
                    </a:p>
                    <a:p>
                      <a:pPr algn="just"/>
                      <a:endParaRPr lang="en-US" sz="1800" dirty="0">
                        <a:solidFill>
                          <a:srgbClr val="000000"/>
                        </a:solidFill>
                        <a:effectLst/>
                        <a:latin typeface="+mn-lt"/>
                        <a:ea typeface="Times New Roman" panose="02020603050405020304" pitchFamily="18" charset="0"/>
                        <a:cs typeface="Mangal"/>
                      </a:endParaRPr>
                    </a:p>
                    <a:p>
                      <a:pPr algn="just"/>
                      <a:r>
                        <a:rPr lang="en-US" sz="1800" dirty="0">
                          <a:solidFill>
                            <a:srgbClr val="000000"/>
                          </a:solidFill>
                          <a:effectLst/>
                          <a:latin typeface="+mn-lt"/>
                          <a:ea typeface="Times New Roman" panose="02020603050405020304" pitchFamily="18" charset="0"/>
                          <a:cs typeface="Mangal"/>
                        </a:rPr>
                        <a:t>The limit of Rs.1 crore will start again on start of a fresh term of the MP after his/her re-election/nomination [Para 6.2.6.2]</a:t>
                      </a:r>
                      <a:endParaRPr lang="en-IN" sz="1800" dirty="0">
                        <a:effectLst/>
                        <a:latin typeface="+mn-lt"/>
                        <a:ea typeface="Times New Roman" panose="02020603050405020304" pitchFamily="18" charset="0"/>
                        <a:cs typeface="Mang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mn-lt"/>
                          <a:ea typeface="Times New Roman" panose="02020603050405020304" pitchFamily="18" charset="0"/>
                          <a:cs typeface="Mangal"/>
                        </a:rPr>
                        <a:t>A Member of Parliament could recommend funds only </a:t>
                      </a:r>
                      <a:r>
                        <a:rPr lang="en-US" sz="1800" dirty="0" err="1">
                          <a:solidFill>
                            <a:srgbClr val="000000"/>
                          </a:solidFill>
                          <a:effectLst/>
                          <a:latin typeface="+mn-lt"/>
                          <a:ea typeface="Times New Roman" panose="02020603050405020304" pitchFamily="18" charset="0"/>
                          <a:cs typeface="Mangal"/>
                        </a:rPr>
                        <a:t>upto</a:t>
                      </a:r>
                      <a:r>
                        <a:rPr lang="en-US" sz="1800" dirty="0">
                          <a:solidFill>
                            <a:srgbClr val="000000"/>
                          </a:solidFill>
                          <a:effectLst/>
                          <a:latin typeface="+mn-lt"/>
                          <a:ea typeface="Times New Roman" panose="02020603050405020304" pitchFamily="18" charset="0"/>
                          <a:cs typeface="Mangal"/>
                        </a:rPr>
                        <a:t> </a:t>
                      </a:r>
                      <a:r>
                        <a:rPr lang="en-US" sz="1800" dirty="0" err="1">
                          <a:solidFill>
                            <a:srgbClr val="000000"/>
                          </a:solidFill>
                          <a:effectLst/>
                          <a:latin typeface="+mn-lt"/>
                          <a:ea typeface="Times New Roman" panose="02020603050405020304" pitchFamily="18" charset="0"/>
                          <a:cs typeface="Mangal"/>
                        </a:rPr>
                        <a:t>Rs</a:t>
                      </a:r>
                      <a:r>
                        <a:rPr lang="en-US" sz="1800" dirty="0">
                          <a:solidFill>
                            <a:srgbClr val="000000"/>
                          </a:solidFill>
                          <a:effectLst/>
                          <a:latin typeface="+mn-lt"/>
                          <a:ea typeface="Times New Roman" panose="02020603050405020304" pitchFamily="18" charset="0"/>
                          <a:cs typeface="Mangal"/>
                        </a:rPr>
                        <a:t>. </a:t>
                      </a:r>
                      <a:r>
                        <a:rPr lang="en-IN" sz="1800" dirty="0">
                          <a:solidFill>
                            <a:srgbClr val="000000"/>
                          </a:solidFill>
                          <a:effectLst/>
                          <a:latin typeface="+mn-lt"/>
                          <a:ea typeface="Times New Roman" panose="02020603050405020304" pitchFamily="18" charset="0"/>
                          <a:cs typeface="Mangal"/>
                        </a:rPr>
                        <a:t>50 lakh per Trust/ Society during its lifetime and Rs.1 crore in a financial year all together [Para 3.21.2]</a:t>
                      </a:r>
                      <a:endParaRPr lang="en-IN" sz="1800" dirty="0">
                        <a:latin typeface="+mn-lt"/>
                      </a:endParaRPr>
                    </a:p>
                  </a:txBody>
                  <a:tcPr/>
                </a:tc>
                <a:extLst>
                  <a:ext uri="{0D108BD9-81ED-4DB2-BD59-A6C34878D82A}">
                    <a16:rowId xmlns:a16="http://schemas.microsoft.com/office/drawing/2014/main" xmlns="" val="937769933"/>
                  </a:ext>
                </a:extLst>
              </a:tr>
              <a:tr h="753540">
                <a:tc>
                  <a:txBody>
                    <a:bodyPr/>
                    <a:lstStyle/>
                    <a:p>
                      <a:r>
                        <a:rPr lang="en-IN" sz="1600" dirty="0"/>
                        <a:t>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a:solidFill>
                            <a:srgbClr val="000000"/>
                          </a:solidFill>
                          <a:effectLst/>
                          <a:latin typeface="+mn-lt"/>
                          <a:ea typeface="Times New Roman" panose="02020603050405020304" pitchFamily="18" charset="0"/>
                          <a:cs typeface="Mangal"/>
                        </a:rPr>
                        <a:t>Trust society can also work as an Implementing Agency.</a:t>
                      </a:r>
                      <a:endParaRPr lang="en-IN" sz="1800" dirty="0">
                        <a:effectLst/>
                        <a:latin typeface="+mn-lt"/>
                        <a:ea typeface="Times New Roman" panose="02020603050405020304" pitchFamily="18" charset="0"/>
                        <a:cs typeface="Mangal"/>
                      </a:endParaRPr>
                    </a:p>
                  </a:txBody>
                  <a:tcPr/>
                </a:tc>
                <a:tc>
                  <a:txBody>
                    <a:bodyPr/>
                    <a:lstStyle/>
                    <a:p>
                      <a:r>
                        <a:rPr lang="en-US" sz="1800" dirty="0">
                          <a:solidFill>
                            <a:srgbClr val="000000"/>
                          </a:solidFill>
                          <a:effectLst/>
                          <a:latin typeface="+mn-lt"/>
                          <a:ea typeface="Times New Roman" panose="02020603050405020304" pitchFamily="18" charset="0"/>
                          <a:cs typeface="Mangal"/>
                        </a:rPr>
                        <a:t>It was not allowed.</a:t>
                      </a:r>
                      <a:endParaRPr lang="en-IN" sz="1800" dirty="0">
                        <a:effectLst/>
                        <a:latin typeface="+mn-lt"/>
                        <a:ea typeface="Times New Roman" panose="02020603050405020304" pitchFamily="18" charset="0"/>
                        <a:cs typeface="Mangal"/>
                      </a:endParaRPr>
                    </a:p>
                  </a:txBody>
                  <a:tcPr/>
                </a:tc>
                <a:extLst>
                  <a:ext uri="{0D108BD9-81ED-4DB2-BD59-A6C34878D82A}">
                    <a16:rowId xmlns:a16="http://schemas.microsoft.com/office/drawing/2014/main" xmlns="" val="365920539"/>
                  </a:ext>
                </a:extLst>
              </a:tr>
            </a:tbl>
          </a:graphicData>
        </a:graphic>
      </p:graphicFrame>
    </p:spTree>
    <p:extLst>
      <p:ext uri="{BB962C8B-B14F-4D97-AF65-F5344CB8AC3E}">
        <p14:creationId xmlns:p14="http://schemas.microsoft.com/office/powerpoint/2010/main" xmlns="" val="2212822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D689AC-C3C1-45C9-D530-5347CFEA75FC}"/>
              </a:ext>
            </a:extLst>
          </p:cNvPr>
          <p:cNvSpPr>
            <a:spLocks noGrp="1"/>
          </p:cNvSpPr>
          <p:nvPr>
            <p:ph type="title"/>
          </p:nvPr>
        </p:nvSpPr>
        <p:spPr>
          <a:xfrm>
            <a:off x="1050636" y="980354"/>
            <a:ext cx="10515600" cy="618944"/>
          </a:xfrm>
        </p:spPr>
        <p:txBody>
          <a:bodyPr>
            <a:normAutofit fontScale="90000"/>
          </a:bodyPr>
          <a:lstStyle/>
          <a:p>
            <a:pPr algn="r"/>
            <a:r>
              <a:rPr lang="en-US" sz="2400" b="1" dirty="0">
                <a:solidFill>
                  <a:srgbClr val="0070C0"/>
                </a:solidFill>
                <a:latin typeface="Verdana" panose="020B0604030504040204" pitchFamily="34" charset="0"/>
                <a:ea typeface="Verdana" panose="020B0604030504040204" pitchFamily="34" charset="0"/>
              </a:rPr>
              <a:t>Chapter 7: Pooling of MPLADS funds with other Schemes</a:t>
            </a:r>
            <a:r>
              <a:rPr lang="en-US" sz="1800" b="1" dirty="0"/>
              <a:t/>
            </a:r>
            <a:br>
              <a:rPr lang="en-US" sz="1800" b="1" dirty="0"/>
            </a:br>
            <a:endParaRPr lang="en-US" sz="1800" dirty="0">
              <a:solidFill>
                <a:srgbClr val="0070C0"/>
              </a:solidFill>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xmlns="" id="{296C1121-A331-4162-E4BE-0F8F3D0CD764}"/>
              </a:ext>
            </a:extLst>
          </p:cNvPr>
          <p:cNvSpPr>
            <a:spLocks noGrp="1"/>
          </p:cNvSpPr>
          <p:nvPr>
            <p:ph type="sldNum" sz="quarter" idx="12"/>
          </p:nvPr>
        </p:nvSpPr>
        <p:spPr/>
        <p:txBody>
          <a:bodyPr/>
          <a:lstStyle/>
          <a:p>
            <a:fld id="{2DF29499-5F32-457E-A85C-798D9A9EA830}" type="slidenum">
              <a:rPr lang="en-IN" smtClean="0"/>
              <a:pPr/>
              <a:t>14</a:t>
            </a:fld>
            <a:endParaRPr lang="en-IN" dirty="0"/>
          </a:p>
        </p:txBody>
      </p:sp>
      <p:sp>
        <p:nvSpPr>
          <p:cNvPr id="6" name="Content Placeholder 5">
            <a:extLst>
              <a:ext uri="{FF2B5EF4-FFF2-40B4-BE49-F238E27FC236}">
                <a16:creationId xmlns:a16="http://schemas.microsoft.com/office/drawing/2014/main" xmlns="" id="{27D34724-A747-47B7-A8F5-2F01BCB26821}"/>
              </a:ext>
            </a:extLst>
          </p:cNvPr>
          <p:cNvSpPr>
            <a:spLocks noGrp="1"/>
          </p:cNvSpPr>
          <p:nvPr>
            <p:ph idx="1"/>
          </p:nvPr>
        </p:nvSpPr>
        <p:spPr>
          <a:xfrm>
            <a:off x="838200" y="1159741"/>
            <a:ext cx="10515600" cy="5017222"/>
          </a:xfrm>
        </p:spPr>
        <p:txBody>
          <a:bodyPr>
            <a:normAutofit/>
          </a:bodyPr>
          <a:lstStyle/>
          <a:p>
            <a:pPr marL="0" indent="0">
              <a:buNone/>
            </a:pPr>
            <a:endParaRPr lang="en-US" b="1" dirty="0"/>
          </a:p>
          <a:p>
            <a:pPr marL="0" indent="0">
              <a:buNone/>
            </a:pPr>
            <a:endParaRPr lang="en-US" dirty="0"/>
          </a:p>
          <a:p>
            <a:r>
              <a:rPr lang="en-US" dirty="0"/>
              <a:t>Pooling allowed with central and </a:t>
            </a:r>
            <a:r>
              <a:rPr lang="en-US" dirty="0" smtClean="0"/>
              <a:t>State sector </a:t>
            </a:r>
            <a:r>
              <a:rPr lang="en-US" dirty="0"/>
              <a:t>schemes</a:t>
            </a:r>
            <a:endParaRPr lang="en-IN" dirty="0"/>
          </a:p>
          <a:p>
            <a:pPr lvl="0"/>
            <a:r>
              <a:rPr lang="en-IN" dirty="0"/>
              <a:t>Pooling of MPLADS fund with CSR fund is not allowed. </a:t>
            </a:r>
          </a:p>
          <a:p>
            <a:pPr marL="0" lvl="0" indent="0">
              <a:buNone/>
            </a:pPr>
            <a:endParaRPr lang="en-IN" dirty="0"/>
          </a:p>
          <a:p>
            <a:pPr marL="0" indent="0">
              <a:buNone/>
            </a:pPr>
            <a:endParaRPr lang="en-IN" dirty="0"/>
          </a:p>
          <a:p>
            <a:endParaRPr lang="en-IN" dirty="0"/>
          </a:p>
        </p:txBody>
      </p:sp>
    </p:spTree>
    <p:extLst>
      <p:ext uri="{BB962C8B-B14F-4D97-AF65-F5344CB8AC3E}">
        <p14:creationId xmlns:p14="http://schemas.microsoft.com/office/powerpoint/2010/main" xmlns="" val="2451279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F29499-5F32-457E-A85C-798D9A9EA830}" type="slidenum">
              <a:rPr lang="en-IN" smtClean="0"/>
              <a:pPr/>
              <a:t>15</a:t>
            </a:fld>
            <a:endParaRPr lang="en-IN"/>
          </a:p>
        </p:txBody>
      </p:sp>
      <p:sp>
        <p:nvSpPr>
          <p:cNvPr id="10" name="Rectangle 9"/>
          <p:cNvSpPr/>
          <p:nvPr/>
        </p:nvSpPr>
        <p:spPr>
          <a:xfrm>
            <a:off x="3744686" y="580807"/>
            <a:ext cx="7741920" cy="369332"/>
          </a:xfrm>
          <a:prstGeom prst="rect">
            <a:avLst/>
          </a:prstGeom>
        </p:spPr>
        <p:txBody>
          <a:bodyPr wrap="square">
            <a:spAutoFit/>
          </a:bodyPr>
          <a:lstStyle/>
          <a:p>
            <a:pPr algn="ctr">
              <a:spcAft>
                <a:spcPts val="800"/>
              </a:spcAft>
            </a:pPr>
            <a:r>
              <a:rPr lang="en-US" b="1" dirty="0">
                <a:solidFill>
                  <a:srgbClr val="0070C0"/>
                </a:solidFill>
                <a:latin typeface="Verdana" panose="020B0604030504040204" pitchFamily="34" charset="0"/>
                <a:ea typeface="Times New Roman" panose="02020603050405020304" pitchFamily="18" charset="0"/>
              </a:rPr>
              <a:t>Chapter-8:MPLADS Work for Calamities affected areas</a:t>
            </a:r>
            <a:endParaRPr lang="en-IN" sz="2800" dirty="0">
              <a:solidFill>
                <a:srgbClr val="0070C0"/>
              </a:solidFill>
              <a:effectLst/>
              <a:latin typeface="Times New Roman" panose="02020603050405020304" pitchFamily="18" charset="0"/>
              <a:ea typeface="Times New Roman" panose="02020603050405020304" pitchFamily="18"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3275984798"/>
              </p:ext>
            </p:extLst>
          </p:nvPr>
        </p:nvGraphicFramePr>
        <p:xfrm>
          <a:off x="838200" y="1022062"/>
          <a:ext cx="10515600" cy="5334288"/>
        </p:xfrm>
        <a:graphic>
          <a:graphicData uri="http://schemas.openxmlformats.org/drawingml/2006/table">
            <a:tbl>
              <a:tblPr firstRow="1" bandRow="1">
                <a:tableStyleId>{5C22544A-7EE6-4342-B048-85BDC9FD1C3A}</a:tableStyleId>
              </a:tblPr>
              <a:tblGrid>
                <a:gridCol w="1009073">
                  <a:extLst>
                    <a:ext uri="{9D8B030D-6E8A-4147-A177-3AD203B41FA5}">
                      <a16:colId xmlns:a16="http://schemas.microsoft.com/office/drawing/2014/main" xmlns="" val="214427270"/>
                    </a:ext>
                  </a:extLst>
                </a:gridCol>
                <a:gridCol w="4498109">
                  <a:extLst>
                    <a:ext uri="{9D8B030D-6E8A-4147-A177-3AD203B41FA5}">
                      <a16:colId xmlns:a16="http://schemas.microsoft.com/office/drawing/2014/main" xmlns="" val="348338535"/>
                    </a:ext>
                  </a:extLst>
                </a:gridCol>
                <a:gridCol w="5008418">
                  <a:extLst>
                    <a:ext uri="{9D8B030D-6E8A-4147-A177-3AD203B41FA5}">
                      <a16:colId xmlns:a16="http://schemas.microsoft.com/office/drawing/2014/main" xmlns="" val="3889007021"/>
                    </a:ext>
                  </a:extLst>
                </a:gridCol>
              </a:tblGrid>
              <a:tr h="473344">
                <a:tc>
                  <a:txBody>
                    <a:bodyPr/>
                    <a:lstStyle/>
                    <a:p>
                      <a:endParaRPr lang="en-IN" dirty="0"/>
                    </a:p>
                  </a:txBody>
                  <a:tcPr/>
                </a:tc>
                <a:tc>
                  <a:txBody>
                    <a:bodyPr/>
                    <a:lstStyle/>
                    <a:p>
                      <a:r>
                        <a:rPr lang="en-IN" sz="2000" dirty="0"/>
                        <a:t>New Guidelines</a:t>
                      </a:r>
                    </a:p>
                  </a:txBody>
                  <a:tcPr/>
                </a:tc>
                <a:tc>
                  <a:txBody>
                    <a:bodyPr/>
                    <a:lstStyle/>
                    <a:p>
                      <a:r>
                        <a:rPr lang="en-IN" sz="2000" dirty="0"/>
                        <a:t>Old Guidelines</a:t>
                      </a:r>
                    </a:p>
                  </a:txBody>
                  <a:tcPr/>
                </a:tc>
                <a:extLst>
                  <a:ext uri="{0D108BD9-81ED-4DB2-BD59-A6C34878D82A}">
                    <a16:rowId xmlns:a16="http://schemas.microsoft.com/office/drawing/2014/main" xmlns="" val="1386615076"/>
                  </a:ext>
                </a:extLst>
              </a:tr>
              <a:tr h="1091465">
                <a:tc>
                  <a:txBody>
                    <a:bodyPr/>
                    <a:lstStyle/>
                    <a:p>
                      <a:r>
                        <a:rPr lang="en-IN" dirty="0"/>
                        <a:t>1.</a:t>
                      </a:r>
                    </a:p>
                  </a:txBody>
                  <a:tcPr/>
                </a:tc>
                <a:tc>
                  <a:txBody>
                    <a:bodyPr/>
                    <a:lstStyle/>
                    <a:p>
                      <a:pPr algn="just">
                        <a:spcAft>
                          <a:spcPts val="800"/>
                        </a:spcAft>
                      </a:pPr>
                      <a:r>
                        <a:rPr lang="en-US" sz="2000" b="0" dirty="0">
                          <a:solidFill>
                            <a:srgbClr val="000000"/>
                          </a:solidFill>
                          <a:effectLst/>
                          <a:latin typeface="+mn-lt"/>
                          <a:ea typeface="Times New Roman" panose="02020603050405020304" pitchFamily="18" charset="0"/>
                          <a:cs typeface="Mangal"/>
                        </a:rPr>
                        <a:t>A new chapter exclusively for works relating to calamity affected areas has been added.</a:t>
                      </a:r>
                      <a:endParaRPr lang="en-IN" sz="2000" dirty="0">
                        <a:effectLst/>
                        <a:latin typeface="+mn-lt"/>
                        <a:ea typeface="Times New Roman" panose="02020603050405020304" pitchFamily="18" charset="0"/>
                        <a:cs typeface="Mangal"/>
                      </a:endParaRPr>
                    </a:p>
                  </a:txBody>
                  <a:tcPr/>
                </a:tc>
                <a:tc>
                  <a:txBody>
                    <a:bodyPr/>
                    <a:lstStyle/>
                    <a:p>
                      <a:endParaRPr lang="en-IN" sz="2000"/>
                    </a:p>
                  </a:txBody>
                  <a:tcPr/>
                </a:tc>
                <a:extLst>
                  <a:ext uri="{0D108BD9-81ED-4DB2-BD59-A6C34878D82A}">
                    <a16:rowId xmlns:a16="http://schemas.microsoft.com/office/drawing/2014/main" xmlns="" val="3708783231"/>
                  </a:ext>
                </a:extLst>
              </a:tr>
              <a:tr h="1422212">
                <a:tc>
                  <a:txBody>
                    <a:bodyPr/>
                    <a:lstStyle/>
                    <a:p>
                      <a:r>
                        <a:rPr lang="en-IN" dirty="0"/>
                        <a:t>2.</a:t>
                      </a:r>
                    </a:p>
                  </a:txBody>
                  <a:tcPr/>
                </a:tc>
                <a:tc>
                  <a:txBody>
                    <a:bodyPr/>
                    <a:lstStyle/>
                    <a:p>
                      <a:pPr algn="just">
                        <a:spcAft>
                          <a:spcPts val="800"/>
                        </a:spcAft>
                      </a:pPr>
                      <a:r>
                        <a:rPr lang="en-US" sz="2000" dirty="0">
                          <a:solidFill>
                            <a:srgbClr val="000000"/>
                          </a:solidFill>
                          <a:effectLst/>
                          <a:latin typeface="+mn-lt"/>
                          <a:ea typeface="Times New Roman" panose="02020603050405020304" pitchFamily="18" charset="0"/>
                          <a:cs typeface="Mangal"/>
                        </a:rPr>
                        <a:t>All rehabilitation works shall be completed by concerned district authority within 18 months of the approval of the work.(Para-8.12.1)</a:t>
                      </a:r>
                      <a:endParaRPr lang="en-IN" sz="2000" dirty="0">
                        <a:effectLst/>
                        <a:latin typeface="+mn-lt"/>
                        <a:ea typeface="Times New Roman" panose="02020603050405020304" pitchFamily="18" charset="0"/>
                        <a:cs typeface="Mangal"/>
                      </a:endParaRPr>
                    </a:p>
                  </a:txBody>
                  <a:tcPr/>
                </a:tc>
                <a:tc>
                  <a:txBody>
                    <a:bodyPr/>
                    <a:lstStyle/>
                    <a:p>
                      <a:pPr>
                        <a:spcAft>
                          <a:spcPts val="800"/>
                        </a:spcAft>
                      </a:pPr>
                      <a:r>
                        <a:rPr lang="en-US" sz="2000" b="0" dirty="0">
                          <a:solidFill>
                            <a:srgbClr val="000000"/>
                          </a:solidFill>
                          <a:effectLst/>
                          <a:latin typeface="+mn-lt"/>
                          <a:ea typeface="Times New Roman" panose="02020603050405020304" pitchFamily="18" charset="0"/>
                          <a:cs typeface="Mangal"/>
                        </a:rPr>
                        <a:t>Time limit for completion of rehabilitation work was 8 months. (Para-2.7.1)</a:t>
                      </a:r>
                      <a:endParaRPr lang="en-IN" sz="2000" dirty="0">
                        <a:effectLst/>
                        <a:latin typeface="+mn-lt"/>
                        <a:ea typeface="Times New Roman" panose="02020603050405020304" pitchFamily="18" charset="0"/>
                        <a:cs typeface="Mangal"/>
                      </a:endParaRPr>
                    </a:p>
                  </a:txBody>
                  <a:tcPr/>
                </a:tc>
                <a:extLst>
                  <a:ext uri="{0D108BD9-81ED-4DB2-BD59-A6C34878D82A}">
                    <a16:rowId xmlns:a16="http://schemas.microsoft.com/office/drawing/2014/main" xmlns="" val="571558229"/>
                  </a:ext>
                </a:extLst>
              </a:tr>
              <a:tr h="2347267">
                <a:tc>
                  <a:txBody>
                    <a:bodyPr/>
                    <a:lstStyle/>
                    <a:p>
                      <a:r>
                        <a:rPr lang="en-IN" dirty="0"/>
                        <a:t>3.</a:t>
                      </a:r>
                    </a:p>
                  </a:txBody>
                  <a:tcPr/>
                </a:tc>
                <a:tc>
                  <a:txBody>
                    <a:bodyPr/>
                    <a:lstStyle/>
                    <a:p>
                      <a:pPr algn="just"/>
                      <a:r>
                        <a:rPr lang="en-US" sz="2000" dirty="0">
                          <a:solidFill>
                            <a:srgbClr val="000000"/>
                          </a:solidFill>
                          <a:effectLst/>
                          <a:latin typeface="+mn-lt"/>
                          <a:ea typeface="Times New Roman" panose="02020603050405020304" pitchFamily="18" charset="0"/>
                          <a:cs typeface="Mangal"/>
                        </a:rPr>
                        <a:t>Following the completion of works, all unspent balance amount in drawing limits shall be transferred to the State Disaster Relief Fund of calamity effected State.(Para-8.12.6)</a:t>
                      </a:r>
                      <a:endParaRPr lang="en-IN" sz="2000" dirty="0">
                        <a:effectLst/>
                        <a:latin typeface="+mn-lt"/>
                        <a:ea typeface="Times New Roman" panose="02020603050405020304" pitchFamily="18" charset="0"/>
                        <a:cs typeface="Mangal"/>
                      </a:endParaRPr>
                    </a:p>
                  </a:txBody>
                  <a:tcPr/>
                </a:tc>
                <a:tc>
                  <a:txBody>
                    <a:bodyPr/>
                    <a:lstStyle/>
                    <a:p>
                      <a:pPr>
                        <a:spcAft>
                          <a:spcPts val="800"/>
                        </a:spcAft>
                      </a:pPr>
                      <a:r>
                        <a:rPr lang="en-US" sz="2000" b="0" dirty="0">
                          <a:solidFill>
                            <a:srgbClr val="000000"/>
                          </a:solidFill>
                          <a:effectLst/>
                          <a:latin typeface="+mn-lt"/>
                          <a:ea typeface="Times New Roman" panose="02020603050405020304" pitchFamily="18" charset="0"/>
                          <a:cs typeface="Mangal"/>
                        </a:rPr>
                        <a:t>There was no such provision in old guidelines.</a:t>
                      </a:r>
                      <a:endParaRPr lang="en-IN" sz="2000" dirty="0">
                        <a:effectLst/>
                        <a:latin typeface="+mn-lt"/>
                        <a:ea typeface="Times New Roman" panose="02020603050405020304" pitchFamily="18" charset="0"/>
                        <a:cs typeface="Mangal"/>
                      </a:endParaRPr>
                    </a:p>
                  </a:txBody>
                  <a:tcPr/>
                </a:tc>
                <a:extLst>
                  <a:ext uri="{0D108BD9-81ED-4DB2-BD59-A6C34878D82A}">
                    <a16:rowId xmlns:a16="http://schemas.microsoft.com/office/drawing/2014/main" xmlns="" val="2061228163"/>
                  </a:ext>
                </a:extLst>
              </a:tr>
            </a:tbl>
          </a:graphicData>
        </a:graphic>
      </p:graphicFrame>
    </p:spTree>
    <p:extLst>
      <p:ext uri="{BB962C8B-B14F-4D97-AF65-F5344CB8AC3E}">
        <p14:creationId xmlns:p14="http://schemas.microsoft.com/office/powerpoint/2010/main" xmlns="" val="924921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F29499-5F32-457E-A85C-798D9A9EA830}" type="slidenum">
              <a:rPr lang="en-IN" smtClean="0"/>
              <a:pPr/>
              <a:t>16</a:t>
            </a:fld>
            <a:endParaRPr lang="en-IN"/>
          </a:p>
        </p:txBody>
      </p:sp>
      <p:sp>
        <p:nvSpPr>
          <p:cNvPr id="8" name="Rectangle 7"/>
          <p:cNvSpPr/>
          <p:nvPr/>
        </p:nvSpPr>
        <p:spPr>
          <a:xfrm>
            <a:off x="2174662" y="227332"/>
            <a:ext cx="7837402" cy="461665"/>
          </a:xfrm>
          <a:prstGeom prst="rect">
            <a:avLst/>
          </a:prstGeom>
        </p:spPr>
        <p:txBody>
          <a:bodyPr wrap="none">
            <a:spAutoFit/>
          </a:bodyPr>
          <a:lstStyle/>
          <a:p>
            <a:pPr algn="ctr">
              <a:spcAft>
                <a:spcPts val="800"/>
              </a:spcAft>
            </a:pPr>
            <a:r>
              <a:rPr lang="en-US" sz="2400" b="1" dirty="0">
                <a:solidFill>
                  <a:srgbClr val="0070C0"/>
                </a:solidFill>
                <a:latin typeface="Verdana" panose="020B0604030504040204" pitchFamily="34" charset="0"/>
                <a:ea typeface="Verdana" panose="020B0604030504040204" pitchFamily="34" charset="0"/>
              </a:rPr>
              <a:t>Chapter-9: </a:t>
            </a:r>
            <a:r>
              <a:rPr lang="en-IN" sz="2400" b="1" dirty="0">
                <a:solidFill>
                  <a:srgbClr val="0070C0"/>
                </a:solidFill>
                <a:latin typeface="Verdana" panose="020B0604030504040204" pitchFamily="34" charset="0"/>
                <a:ea typeface="Verdana" panose="020B0604030504040204" pitchFamily="34" charset="0"/>
              </a:rPr>
              <a:t>ADMINISTRATIVE EXPENDITURE</a:t>
            </a:r>
            <a:endParaRPr lang="en-IN" sz="2400" dirty="0">
              <a:solidFill>
                <a:srgbClr val="0070C0"/>
              </a:solidFill>
              <a:effectLst/>
              <a:latin typeface="Verdana" panose="020B0604030504040204" pitchFamily="34" charset="0"/>
              <a:ea typeface="Verdana" panose="020B0604030504040204" pitchFamily="34"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xmlns="" val="1340680242"/>
              </p:ext>
            </p:extLst>
          </p:nvPr>
        </p:nvGraphicFramePr>
        <p:xfrm>
          <a:off x="744759" y="1825624"/>
          <a:ext cx="10689859" cy="4829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2756385366"/>
              </p:ext>
            </p:extLst>
          </p:nvPr>
        </p:nvGraphicFramePr>
        <p:xfrm>
          <a:off x="875388" y="1854926"/>
          <a:ext cx="5174674" cy="4754880"/>
        </p:xfrm>
        <a:graphic>
          <a:graphicData uri="http://schemas.openxmlformats.org/drawingml/2006/table">
            <a:tbl>
              <a:tblPr firstRow="1" bandRow="1">
                <a:tableStyleId>{5C22544A-7EE6-4342-B048-85BDC9FD1C3A}</a:tableStyleId>
              </a:tblPr>
              <a:tblGrid>
                <a:gridCol w="2587337">
                  <a:extLst>
                    <a:ext uri="{9D8B030D-6E8A-4147-A177-3AD203B41FA5}">
                      <a16:colId xmlns:a16="http://schemas.microsoft.com/office/drawing/2014/main" xmlns="" val="1039732181"/>
                    </a:ext>
                  </a:extLst>
                </a:gridCol>
                <a:gridCol w="2587337">
                  <a:extLst>
                    <a:ext uri="{9D8B030D-6E8A-4147-A177-3AD203B41FA5}">
                      <a16:colId xmlns:a16="http://schemas.microsoft.com/office/drawing/2014/main" xmlns="" val="2961275456"/>
                    </a:ext>
                  </a:extLst>
                </a:gridCol>
              </a:tblGrid>
              <a:tr h="878478">
                <a:tc>
                  <a:txBody>
                    <a:bodyPr/>
                    <a:lstStyle/>
                    <a:p>
                      <a:r>
                        <a:rPr lang="en-US" sz="1800" dirty="0">
                          <a:solidFill>
                            <a:srgbClr val="000000"/>
                          </a:solidFill>
                          <a:effectLst/>
                          <a:latin typeface="+mn-lt"/>
                          <a:ea typeface="Times New Roman" panose="02020603050405020304" pitchFamily="18" charset="0"/>
                          <a:cs typeface="Times New Roman" panose="02020603050405020304" pitchFamily="18" charset="0"/>
                        </a:rPr>
                        <a:t>Central Nodal Agency</a:t>
                      </a:r>
                      <a:endParaRPr lang="en-IN" dirty="0"/>
                    </a:p>
                  </a:txBody>
                  <a:tcPr>
                    <a:solidFill>
                      <a:schemeClr val="bg2"/>
                    </a:solidFill>
                  </a:tcPr>
                </a:tc>
                <a:tc>
                  <a:txBody>
                    <a:bodyPr/>
                    <a:lstStyle/>
                    <a:p>
                      <a:r>
                        <a:rPr lang="en-US" sz="1800" dirty="0">
                          <a:solidFill>
                            <a:srgbClr val="000000"/>
                          </a:solidFill>
                          <a:effectLst/>
                          <a:latin typeface="+mn-lt"/>
                          <a:ea typeface="Times New Roman" panose="02020603050405020304" pitchFamily="18" charset="0"/>
                          <a:cs typeface="Times New Roman" panose="02020603050405020304" pitchFamily="18" charset="0"/>
                        </a:rPr>
                        <a:t>0.1% of total authorization released to the Nodal Districts Authorities put together </a:t>
                      </a:r>
                      <a:endParaRPr lang="en-IN" dirty="0"/>
                    </a:p>
                  </a:txBody>
                  <a:tcPr>
                    <a:solidFill>
                      <a:schemeClr val="bg2"/>
                    </a:solidFill>
                  </a:tcPr>
                </a:tc>
                <a:extLst>
                  <a:ext uri="{0D108BD9-81ED-4DB2-BD59-A6C34878D82A}">
                    <a16:rowId xmlns:a16="http://schemas.microsoft.com/office/drawing/2014/main" xmlns="" val="441936825"/>
                  </a:ext>
                </a:extLst>
              </a:tr>
              <a:tr h="878478">
                <a:tc>
                  <a:txBody>
                    <a:bodyPr/>
                    <a:lstStyle/>
                    <a:p>
                      <a:r>
                        <a:rPr lang="en-US" sz="1800" dirty="0">
                          <a:solidFill>
                            <a:srgbClr val="000000"/>
                          </a:solidFill>
                          <a:effectLst/>
                          <a:latin typeface="+mn-lt"/>
                          <a:ea typeface="Times New Roman" panose="02020603050405020304" pitchFamily="18" charset="0"/>
                          <a:cs typeface="Times New Roman" panose="02020603050405020304" pitchFamily="18" charset="0"/>
                        </a:rPr>
                        <a:t>State Nodal Authority</a:t>
                      </a:r>
                      <a:endParaRPr lang="en-IN" dirty="0"/>
                    </a:p>
                  </a:txBody>
                  <a:tcPr>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mn-lt"/>
                          <a:ea typeface="Times New Roman" panose="02020603050405020304" pitchFamily="18" charset="0"/>
                          <a:cs typeface="Times New Roman" panose="02020603050405020304" pitchFamily="18" charset="0"/>
                        </a:rPr>
                        <a:t>0.1% of total authorization received in that State </a:t>
                      </a:r>
                      <a:endParaRPr lang="en-IN" sz="1800" dirty="0">
                        <a:effectLst/>
                        <a:latin typeface="+mn-lt"/>
                        <a:ea typeface="Times New Roman" panose="02020603050405020304" pitchFamily="18" charset="0"/>
                        <a:cs typeface="Times New Roman" panose="02020603050405020304" pitchFamily="18" charset="0"/>
                      </a:endParaRPr>
                    </a:p>
                    <a:p>
                      <a:endParaRPr lang="en-IN" dirty="0"/>
                    </a:p>
                  </a:txBody>
                  <a:tcPr>
                    <a:solidFill>
                      <a:schemeClr val="accent1">
                        <a:lumMod val="60000"/>
                        <a:lumOff val="40000"/>
                      </a:schemeClr>
                    </a:solidFill>
                  </a:tcPr>
                </a:tc>
                <a:extLst>
                  <a:ext uri="{0D108BD9-81ED-4DB2-BD59-A6C34878D82A}">
                    <a16:rowId xmlns:a16="http://schemas.microsoft.com/office/drawing/2014/main" xmlns="" val="335060595"/>
                  </a:ext>
                </a:extLst>
              </a:tr>
              <a:tr h="675752">
                <a:tc>
                  <a:txBody>
                    <a:bodyPr/>
                    <a:lstStyle/>
                    <a:p>
                      <a:r>
                        <a:rPr lang="en-US" sz="1800" dirty="0">
                          <a:solidFill>
                            <a:srgbClr val="000000"/>
                          </a:solidFill>
                          <a:effectLst/>
                          <a:latin typeface="+mn-lt"/>
                          <a:ea typeface="Times New Roman" panose="02020603050405020304" pitchFamily="18" charset="0"/>
                          <a:cs typeface="Times New Roman" panose="02020603050405020304" pitchFamily="18" charset="0"/>
                        </a:rPr>
                        <a:t>Nodal District Authority</a:t>
                      </a:r>
                      <a:endParaRPr lang="en-IN" dirty="0"/>
                    </a:p>
                  </a:txBody>
                  <a:tcPr>
                    <a:solidFill>
                      <a:schemeClr val="accent5">
                        <a:lumMod val="40000"/>
                        <a:lumOff val="60000"/>
                      </a:schemeClr>
                    </a:solidFill>
                  </a:tcPr>
                </a:tc>
                <a:tc>
                  <a:txBody>
                    <a:bodyPr/>
                    <a:lstStyle/>
                    <a:p>
                      <a:pPr marL="0" lvl="0" indent="0" algn="just">
                        <a:buFont typeface="Arial" panose="020B0604020202020204" pitchFamily="34" charset="0"/>
                        <a:buNone/>
                        <a:tabLst>
                          <a:tab pos="457200" algn="l"/>
                        </a:tabLst>
                      </a:pPr>
                      <a:r>
                        <a:rPr lang="en-US" sz="1800" dirty="0">
                          <a:solidFill>
                            <a:srgbClr val="000000"/>
                          </a:solidFill>
                          <a:effectLst/>
                          <a:latin typeface="+mn-lt"/>
                          <a:ea typeface="Times New Roman" panose="02020603050405020304" pitchFamily="18" charset="0"/>
                          <a:cs typeface="Times New Roman" panose="02020603050405020304" pitchFamily="18" charset="0"/>
                        </a:rPr>
                        <a:t>0.8% of total authorization received by Nodal District Authority </a:t>
                      </a:r>
                      <a:endParaRPr lang="en-IN" sz="1800" dirty="0">
                        <a:effectLst/>
                        <a:latin typeface="+mn-lt"/>
                        <a:ea typeface="Times New Roman" panose="02020603050405020304" pitchFamily="18" charset="0"/>
                        <a:cs typeface="Times New Roman" panose="02020603050405020304" pitchFamily="18" charset="0"/>
                      </a:endParaRPr>
                    </a:p>
                  </a:txBody>
                  <a:tcPr>
                    <a:solidFill>
                      <a:schemeClr val="accent5">
                        <a:lumMod val="40000"/>
                        <a:lumOff val="60000"/>
                      </a:schemeClr>
                    </a:solidFill>
                  </a:tcPr>
                </a:tc>
                <a:extLst>
                  <a:ext uri="{0D108BD9-81ED-4DB2-BD59-A6C34878D82A}">
                    <a16:rowId xmlns:a16="http://schemas.microsoft.com/office/drawing/2014/main" xmlns="" val="633641144"/>
                  </a:ext>
                </a:extLst>
              </a:tr>
              <a:tr h="1081203">
                <a:tc>
                  <a:txBody>
                    <a:bodyPr/>
                    <a:lstStyle/>
                    <a:p>
                      <a:r>
                        <a:rPr lang="en-US" sz="1800" dirty="0">
                          <a:solidFill>
                            <a:srgbClr val="000000"/>
                          </a:solidFill>
                          <a:effectLst/>
                          <a:latin typeface="+mn-lt"/>
                          <a:ea typeface="Times New Roman" panose="02020603050405020304" pitchFamily="18" charset="0"/>
                          <a:cs typeface="Times New Roman" panose="02020603050405020304" pitchFamily="18" charset="0"/>
                        </a:rPr>
                        <a:t>Implementing District Authority</a:t>
                      </a:r>
                      <a:endParaRPr lang="en-IN" dirty="0"/>
                    </a:p>
                  </a:txBody>
                  <a:tcPr>
                    <a:solidFill>
                      <a:schemeClr val="tx2">
                        <a:lumMod val="40000"/>
                        <a:lumOff val="6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r>
                        <a:rPr lang="en-US" sz="1800" dirty="0">
                          <a:solidFill>
                            <a:srgbClr val="000000"/>
                          </a:solidFill>
                          <a:effectLst/>
                          <a:latin typeface="+mn-lt"/>
                          <a:ea typeface="Times New Roman" panose="02020603050405020304" pitchFamily="18" charset="0"/>
                          <a:cs typeface="Times New Roman" panose="02020603050405020304" pitchFamily="18" charset="0"/>
                        </a:rPr>
                        <a:t>1.0% of each authorization received from Nodal District Authority as drawing limit</a:t>
                      </a:r>
                      <a:endParaRPr lang="en-IN" sz="1800" dirty="0">
                        <a:effectLst/>
                        <a:latin typeface="+mn-lt"/>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tabLst>
                          <a:tab pos="457200" algn="l"/>
                        </a:tabLst>
                      </a:pPr>
                      <a:endParaRPr lang="en-IN" sz="1800" dirty="0">
                        <a:effectLst/>
                        <a:latin typeface="+mn-lt"/>
                        <a:ea typeface="Times New Roman" panose="02020603050405020304" pitchFamily="18" charset="0"/>
                        <a:cs typeface="Times New Roman" panose="02020603050405020304" pitchFamily="18" charset="0"/>
                      </a:endParaRPr>
                    </a:p>
                  </a:txBody>
                  <a:tcPr>
                    <a:solidFill>
                      <a:schemeClr val="tx2">
                        <a:lumMod val="40000"/>
                        <a:lumOff val="60000"/>
                      </a:schemeClr>
                    </a:solidFill>
                  </a:tcPr>
                </a:tc>
                <a:extLst>
                  <a:ext uri="{0D108BD9-81ED-4DB2-BD59-A6C34878D82A}">
                    <a16:rowId xmlns:a16="http://schemas.microsoft.com/office/drawing/2014/main" xmlns="" val="288656216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xmlns="" val="636017760"/>
              </p:ext>
            </p:extLst>
          </p:nvPr>
        </p:nvGraphicFramePr>
        <p:xfrm>
          <a:off x="6279795" y="3167149"/>
          <a:ext cx="5233200" cy="3451893"/>
        </p:xfrm>
        <a:graphic>
          <a:graphicData uri="http://schemas.openxmlformats.org/drawingml/2006/table">
            <a:tbl>
              <a:tblPr firstRow="1" bandRow="1">
                <a:tableStyleId>{5C22544A-7EE6-4342-B048-85BDC9FD1C3A}</a:tableStyleId>
              </a:tblPr>
              <a:tblGrid>
                <a:gridCol w="2616600">
                  <a:extLst>
                    <a:ext uri="{9D8B030D-6E8A-4147-A177-3AD203B41FA5}">
                      <a16:colId xmlns:a16="http://schemas.microsoft.com/office/drawing/2014/main" xmlns="" val="1829639921"/>
                    </a:ext>
                  </a:extLst>
                </a:gridCol>
                <a:gridCol w="2616600">
                  <a:extLst>
                    <a:ext uri="{9D8B030D-6E8A-4147-A177-3AD203B41FA5}">
                      <a16:colId xmlns:a16="http://schemas.microsoft.com/office/drawing/2014/main" xmlns="" val="4111568461"/>
                    </a:ext>
                  </a:extLst>
                </a:gridCol>
              </a:tblGrid>
              <a:tr h="1117600">
                <a:tc>
                  <a:txBody>
                    <a:bodyPr/>
                    <a:lstStyle/>
                    <a:p>
                      <a:r>
                        <a:rPr lang="en-US" sz="1800" b="0" dirty="0">
                          <a:solidFill>
                            <a:srgbClr val="000000"/>
                          </a:solidFill>
                          <a:effectLst/>
                          <a:latin typeface="+mn-lt"/>
                          <a:ea typeface="Times New Roman" panose="02020603050405020304" pitchFamily="18" charset="0"/>
                          <a:cs typeface="Times New Roman" panose="02020603050405020304" pitchFamily="18" charset="0"/>
                        </a:rPr>
                        <a:t>State Nodal Authority</a:t>
                      </a:r>
                      <a:endParaRPr lang="en-IN" b="0" dirty="0"/>
                    </a:p>
                  </a:txBody>
                  <a:tcPr>
                    <a:solidFill>
                      <a:schemeClr val="accent1">
                        <a:lumMod val="60000"/>
                        <a:lumOff val="40000"/>
                      </a:schemeClr>
                    </a:solidFill>
                  </a:tcPr>
                </a:tc>
                <a:tc>
                  <a:txBody>
                    <a:bodyPr/>
                    <a:lstStyle/>
                    <a:p>
                      <a:pPr marL="0" lvl="0" indent="0" algn="just">
                        <a:buFont typeface="Arial" panose="020B0604020202020204" pitchFamily="34" charset="0"/>
                        <a:buNone/>
                        <a:tabLst>
                          <a:tab pos="457200" algn="l"/>
                        </a:tabLst>
                      </a:pPr>
                      <a:r>
                        <a:rPr lang="en-US" sz="1800" b="0" dirty="0">
                          <a:solidFill>
                            <a:srgbClr val="000000"/>
                          </a:solidFill>
                          <a:effectLst/>
                          <a:latin typeface="+mn-lt"/>
                          <a:ea typeface="Times New Roman" panose="02020603050405020304" pitchFamily="18" charset="0"/>
                          <a:cs typeface="Times New Roman" panose="02020603050405020304" pitchFamily="18" charset="0"/>
                        </a:rPr>
                        <a:t>0.2% of total authorization received in that State </a:t>
                      </a:r>
                      <a:endParaRPr lang="en-IN" sz="1800" b="0" dirty="0">
                        <a:effectLst/>
                        <a:latin typeface="+mn-lt"/>
                        <a:ea typeface="Times New Roman" panose="02020603050405020304" pitchFamily="18" charset="0"/>
                        <a:cs typeface="Times New Roman" panose="02020603050405020304" pitchFamily="18" charset="0"/>
                      </a:endParaRPr>
                    </a:p>
                  </a:txBody>
                  <a:tcPr>
                    <a:solidFill>
                      <a:schemeClr val="accent1">
                        <a:lumMod val="60000"/>
                        <a:lumOff val="40000"/>
                      </a:schemeClr>
                    </a:solidFill>
                  </a:tcPr>
                </a:tc>
                <a:extLst>
                  <a:ext uri="{0D108BD9-81ED-4DB2-BD59-A6C34878D82A}">
                    <a16:rowId xmlns:a16="http://schemas.microsoft.com/office/drawing/2014/main" xmlns="" val="1052613214"/>
                  </a:ext>
                </a:extLst>
              </a:tr>
              <a:tr h="905164">
                <a:tc>
                  <a:txBody>
                    <a:bodyPr/>
                    <a:lstStyle/>
                    <a:p>
                      <a:r>
                        <a:rPr lang="en-US" sz="1800" dirty="0">
                          <a:solidFill>
                            <a:srgbClr val="000000"/>
                          </a:solidFill>
                          <a:effectLst/>
                          <a:latin typeface="+mn-lt"/>
                          <a:ea typeface="Times New Roman" panose="02020603050405020304" pitchFamily="18" charset="0"/>
                          <a:cs typeface="Times New Roman" panose="02020603050405020304" pitchFamily="18" charset="0"/>
                        </a:rPr>
                        <a:t>Nodal District Authority</a:t>
                      </a:r>
                      <a:endParaRPr lang="en-IN" dirty="0"/>
                    </a:p>
                  </a:txBody>
                  <a:tcPr>
                    <a:solidFill>
                      <a:schemeClr val="accent5">
                        <a:lumMod val="40000"/>
                        <a:lumOff val="60000"/>
                      </a:schemeClr>
                    </a:solidFill>
                  </a:tcPr>
                </a:tc>
                <a:tc>
                  <a:txBody>
                    <a:bodyPr/>
                    <a:lstStyle/>
                    <a:p>
                      <a:pPr marL="0" lvl="0" indent="0" algn="just">
                        <a:buFont typeface="Arial" panose="020B0604020202020204" pitchFamily="34" charset="0"/>
                        <a:buNone/>
                        <a:tabLst>
                          <a:tab pos="457200" algn="l"/>
                        </a:tabLst>
                      </a:pPr>
                      <a:r>
                        <a:rPr lang="en-US" sz="1800" dirty="0">
                          <a:solidFill>
                            <a:srgbClr val="000000"/>
                          </a:solidFill>
                          <a:effectLst/>
                          <a:latin typeface="+mn-lt"/>
                          <a:ea typeface="Times New Roman" panose="02020603050405020304" pitchFamily="18" charset="0"/>
                          <a:cs typeface="Times New Roman" panose="02020603050405020304" pitchFamily="18" charset="0"/>
                        </a:rPr>
                        <a:t>0.8% of total authorization received by Nodal District Authority </a:t>
                      </a:r>
                      <a:endParaRPr lang="en-IN" sz="1800" dirty="0">
                        <a:effectLst/>
                        <a:latin typeface="+mn-lt"/>
                        <a:ea typeface="Times New Roman" panose="02020603050405020304" pitchFamily="18" charset="0"/>
                        <a:cs typeface="Times New Roman" panose="02020603050405020304" pitchFamily="18" charset="0"/>
                      </a:endParaRPr>
                    </a:p>
                  </a:txBody>
                  <a:tcPr>
                    <a:solidFill>
                      <a:schemeClr val="accent5">
                        <a:lumMod val="40000"/>
                        <a:lumOff val="60000"/>
                      </a:schemeClr>
                    </a:solidFill>
                  </a:tcPr>
                </a:tc>
                <a:extLst>
                  <a:ext uri="{0D108BD9-81ED-4DB2-BD59-A6C34878D82A}">
                    <a16:rowId xmlns:a16="http://schemas.microsoft.com/office/drawing/2014/main" xmlns="" val="594249819"/>
                  </a:ext>
                </a:extLst>
              </a:tr>
              <a:tr h="1419893">
                <a:tc>
                  <a:txBody>
                    <a:bodyPr/>
                    <a:lstStyle/>
                    <a:p>
                      <a:r>
                        <a:rPr lang="en-US" sz="1800" dirty="0">
                          <a:solidFill>
                            <a:srgbClr val="000000"/>
                          </a:solidFill>
                          <a:effectLst/>
                          <a:latin typeface="+mn-lt"/>
                          <a:ea typeface="Times New Roman" panose="02020603050405020304" pitchFamily="18" charset="0"/>
                          <a:cs typeface="Times New Roman" panose="02020603050405020304" pitchFamily="18" charset="0"/>
                        </a:rPr>
                        <a:t>Implementing District Authority</a:t>
                      </a:r>
                      <a:endParaRPr lang="en-IN" dirty="0"/>
                    </a:p>
                  </a:txBody>
                  <a:tcPr>
                    <a:solidFill>
                      <a:schemeClr val="tx2">
                        <a:lumMod val="40000"/>
                        <a:lumOff val="60000"/>
                      </a:schemeClr>
                    </a:solidFill>
                  </a:tcPr>
                </a:tc>
                <a:tc>
                  <a:txBody>
                    <a:bodyPr/>
                    <a:lstStyle/>
                    <a:p>
                      <a:pPr marL="0" lvl="0" indent="0" algn="just">
                        <a:buFont typeface="Arial" panose="020B0604020202020204" pitchFamily="34" charset="0"/>
                        <a:buNone/>
                        <a:tabLst>
                          <a:tab pos="457200" algn="l"/>
                        </a:tabLst>
                      </a:pPr>
                      <a:r>
                        <a:rPr lang="en-US" sz="1800" dirty="0">
                          <a:solidFill>
                            <a:srgbClr val="000000"/>
                          </a:solidFill>
                          <a:effectLst/>
                          <a:latin typeface="+mn-lt"/>
                          <a:ea typeface="Times New Roman" panose="02020603050405020304" pitchFamily="18" charset="0"/>
                          <a:cs typeface="Times New Roman" panose="02020603050405020304" pitchFamily="18" charset="0"/>
                        </a:rPr>
                        <a:t>1.0% of each authorization received from Nodal District Authority as drawing limit</a:t>
                      </a:r>
                      <a:endParaRPr lang="en-IN" sz="1800" dirty="0">
                        <a:effectLst/>
                        <a:latin typeface="+mn-lt"/>
                        <a:ea typeface="Times New Roman" panose="02020603050405020304" pitchFamily="18" charset="0"/>
                        <a:cs typeface="Times New Roman" panose="02020603050405020304" pitchFamily="18" charset="0"/>
                      </a:endParaRPr>
                    </a:p>
                  </a:txBody>
                  <a:tcPr>
                    <a:solidFill>
                      <a:schemeClr val="tx2">
                        <a:lumMod val="40000"/>
                        <a:lumOff val="60000"/>
                      </a:schemeClr>
                    </a:solidFill>
                  </a:tcPr>
                </a:tc>
                <a:extLst>
                  <a:ext uri="{0D108BD9-81ED-4DB2-BD59-A6C34878D82A}">
                    <a16:rowId xmlns:a16="http://schemas.microsoft.com/office/drawing/2014/main" xmlns="" val="1416529344"/>
                  </a:ext>
                </a:extLst>
              </a:tr>
            </a:tbl>
          </a:graphicData>
        </a:graphic>
      </p:graphicFrame>
      <p:grpSp>
        <p:nvGrpSpPr>
          <p:cNvPr id="7" name="Group 6"/>
          <p:cNvGrpSpPr/>
          <p:nvPr/>
        </p:nvGrpSpPr>
        <p:grpSpPr>
          <a:xfrm>
            <a:off x="894753" y="914400"/>
            <a:ext cx="10574435" cy="718457"/>
            <a:chOff x="2788551" y="3788369"/>
            <a:chExt cx="5125097" cy="1041615"/>
          </a:xfrm>
        </p:grpSpPr>
        <p:sp>
          <p:nvSpPr>
            <p:cNvPr id="12" name="Rectangle 11"/>
            <p:cNvSpPr/>
            <p:nvPr/>
          </p:nvSpPr>
          <p:spPr>
            <a:xfrm>
              <a:off x="2788551" y="3788369"/>
              <a:ext cx="5125097" cy="104161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12"/>
            <p:cNvSpPr/>
            <p:nvPr/>
          </p:nvSpPr>
          <p:spPr>
            <a:xfrm>
              <a:off x="2788551" y="3963012"/>
              <a:ext cx="5125097" cy="640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algn="ctr" defTabSz="2578100">
                <a:lnSpc>
                  <a:spcPct val="90000"/>
                </a:lnSpc>
                <a:spcBef>
                  <a:spcPct val="0"/>
                </a:spcBef>
                <a:spcAft>
                  <a:spcPct val="5000"/>
                </a:spcAft>
              </a:pPr>
              <a:endParaRPr lang="en-US" sz="4400" dirty="0" smtClean="0"/>
            </a:p>
            <a:p>
              <a:pPr algn="ctr" defTabSz="2578100">
                <a:lnSpc>
                  <a:spcPct val="90000"/>
                </a:lnSpc>
                <a:spcBef>
                  <a:spcPct val="0"/>
                </a:spcBef>
                <a:spcAft>
                  <a:spcPct val="5000"/>
                </a:spcAft>
              </a:pPr>
              <a:r>
                <a:rPr lang="en-US" sz="3200" dirty="0" smtClean="0"/>
                <a:t>New </a:t>
              </a:r>
              <a:r>
                <a:rPr lang="en-US" sz="3200" dirty="0" smtClean="0"/>
                <a:t>Guidelines </a:t>
              </a:r>
              <a:r>
                <a:rPr lang="en-US" sz="3200" dirty="0" smtClean="0"/>
                <a:t>                           Old </a:t>
              </a:r>
              <a:r>
                <a:rPr lang="en-US" sz="3200" dirty="0" smtClean="0"/>
                <a:t>Guidelines</a:t>
              </a:r>
            </a:p>
            <a:p>
              <a:pPr lvl="0" algn="ctr" defTabSz="2578100">
                <a:lnSpc>
                  <a:spcPct val="90000"/>
                </a:lnSpc>
                <a:spcBef>
                  <a:spcPct val="0"/>
                </a:spcBef>
                <a:spcAft>
                  <a:spcPct val="5000"/>
                </a:spcAft>
              </a:pPr>
              <a:endParaRPr lang="en-US" sz="4400" kern="1200" dirty="0"/>
            </a:p>
          </p:txBody>
        </p:sp>
      </p:grpSp>
    </p:spTree>
    <p:extLst>
      <p:ext uri="{BB962C8B-B14F-4D97-AF65-F5344CB8AC3E}">
        <p14:creationId xmlns:p14="http://schemas.microsoft.com/office/powerpoint/2010/main" xmlns="" val="390457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F29499-5F32-457E-A85C-798D9A9EA830}" type="slidenum">
              <a:rPr lang="en-IN" smtClean="0"/>
              <a:pPr/>
              <a:t>17</a:t>
            </a:fld>
            <a:endParaRPr lang="en-IN"/>
          </a:p>
        </p:txBody>
      </p:sp>
      <p:sp>
        <p:nvSpPr>
          <p:cNvPr id="8" name="Rectangle 7"/>
          <p:cNvSpPr/>
          <p:nvPr/>
        </p:nvSpPr>
        <p:spPr>
          <a:xfrm>
            <a:off x="4797197" y="486620"/>
            <a:ext cx="6556603" cy="400110"/>
          </a:xfrm>
          <a:prstGeom prst="rect">
            <a:avLst/>
          </a:prstGeom>
        </p:spPr>
        <p:txBody>
          <a:bodyPr wrap="none">
            <a:spAutoFit/>
          </a:bodyPr>
          <a:lstStyle/>
          <a:p>
            <a:pPr algn="ctr">
              <a:spcAft>
                <a:spcPts val="800"/>
              </a:spcAft>
            </a:pPr>
            <a:r>
              <a:rPr lang="en-US" sz="2000" b="1" dirty="0">
                <a:solidFill>
                  <a:srgbClr val="0070C0"/>
                </a:solidFill>
                <a:latin typeface="Verdana" panose="020B0604030504040204" pitchFamily="34" charset="0"/>
                <a:ea typeface="Verdana" panose="020B0604030504040204" pitchFamily="34" charset="0"/>
              </a:rPr>
              <a:t>Chapter-9: </a:t>
            </a:r>
            <a:r>
              <a:rPr lang="en-IN" sz="2000" b="1" dirty="0">
                <a:solidFill>
                  <a:srgbClr val="0070C0"/>
                </a:solidFill>
                <a:latin typeface="Verdana" panose="020B0604030504040204" pitchFamily="34" charset="0"/>
                <a:ea typeface="Verdana" panose="020B0604030504040204" pitchFamily="34" charset="0"/>
              </a:rPr>
              <a:t>ADMINISTRATIVE EXPENDITURE</a:t>
            </a:r>
            <a:endParaRPr lang="en-IN" sz="2000" dirty="0">
              <a:solidFill>
                <a:srgbClr val="0070C0"/>
              </a:solidFill>
              <a:effectLst/>
              <a:latin typeface="Verdana" panose="020B0604030504040204" pitchFamily="34" charset="0"/>
              <a:ea typeface="Verdana" panose="020B060403050404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40058846"/>
              </p:ext>
            </p:extLst>
          </p:nvPr>
        </p:nvGraphicFramePr>
        <p:xfrm>
          <a:off x="838200" y="1034469"/>
          <a:ext cx="10753436" cy="5321880"/>
        </p:xfrm>
        <a:graphic>
          <a:graphicData uri="http://schemas.openxmlformats.org/drawingml/2006/table">
            <a:tbl>
              <a:tblPr firstRow="1" bandRow="1">
                <a:tableStyleId>{5C22544A-7EE6-4342-B048-85BDC9FD1C3A}</a:tableStyleId>
              </a:tblPr>
              <a:tblGrid>
                <a:gridCol w="795764">
                  <a:extLst>
                    <a:ext uri="{9D8B030D-6E8A-4147-A177-3AD203B41FA5}">
                      <a16:colId xmlns:a16="http://schemas.microsoft.com/office/drawing/2014/main" xmlns="" val="3893159577"/>
                    </a:ext>
                  </a:extLst>
                </a:gridCol>
                <a:gridCol w="4732078">
                  <a:extLst>
                    <a:ext uri="{9D8B030D-6E8A-4147-A177-3AD203B41FA5}">
                      <a16:colId xmlns:a16="http://schemas.microsoft.com/office/drawing/2014/main" xmlns="" val="1246149314"/>
                    </a:ext>
                  </a:extLst>
                </a:gridCol>
                <a:gridCol w="5225594">
                  <a:extLst>
                    <a:ext uri="{9D8B030D-6E8A-4147-A177-3AD203B41FA5}">
                      <a16:colId xmlns:a16="http://schemas.microsoft.com/office/drawing/2014/main" xmlns="" val="231989932"/>
                    </a:ext>
                  </a:extLst>
                </a:gridCol>
              </a:tblGrid>
              <a:tr h="489908">
                <a:tc>
                  <a:txBody>
                    <a:bodyPr/>
                    <a:lstStyle/>
                    <a:p>
                      <a:endParaRPr lang="en-IN" dirty="0"/>
                    </a:p>
                  </a:txBody>
                  <a:tcPr/>
                </a:tc>
                <a:tc>
                  <a:txBody>
                    <a:bodyPr/>
                    <a:lstStyle/>
                    <a:p>
                      <a:r>
                        <a:rPr lang="en-IN" sz="2000" dirty="0"/>
                        <a:t>New Guidelines</a:t>
                      </a:r>
                    </a:p>
                  </a:txBody>
                  <a:tcPr/>
                </a:tc>
                <a:tc>
                  <a:txBody>
                    <a:bodyPr/>
                    <a:lstStyle/>
                    <a:p>
                      <a:r>
                        <a:rPr lang="en-IN" sz="2000" dirty="0"/>
                        <a:t>Old Guidelines</a:t>
                      </a:r>
                    </a:p>
                  </a:txBody>
                  <a:tcPr/>
                </a:tc>
                <a:extLst>
                  <a:ext uri="{0D108BD9-81ED-4DB2-BD59-A6C34878D82A}">
                    <a16:rowId xmlns:a16="http://schemas.microsoft.com/office/drawing/2014/main" xmlns="" val="51022949"/>
                  </a:ext>
                </a:extLst>
              </a:tr>
              <a:tr h="1207993">
                <a:tc>
                  <a:txBody>
                    <a:bodyPr/>
                    <a:lstStyle/>
                    <a:p>
                      <a:r>
                        <a:rPr lang="en-IN" dirty="0"/>
                        <a:t>1.</a:t>
                      </a:r>
                    </a:p>
                  </a:txBody>
                  <a:tcPr/>
                </a:tc>
                <a:tc>
                  <a:txBody>
                    <a:bodyPr/>
                    <a:lstStyle/>
                    <a:p>
                      <a:pPr algn="just"/>
                      <a:r>
                        <a:rPr lang="en-US" sz="2000" dirty="0">
                          <a:solidFill>
                            <a:srgbClr val="000000"/>
                          </a:solidFill>
                          <a:effectLst/>
                          <a:latin typeface="+mn-lt"/>
                          <a:ea typeface="Times New Roman" panose="02020603050405020304" pitchFamily="18" charset="0"/>
                          <a:cs typeface="Mangal"/>
                        </a:rPr>
                        <a:t>Hiring of architect and consultants for preparation of Detailed Project Report in specific cases allowed(Para-9.3.3.3)</a:t>
                      </a:r>
                      <a:endParaRPr lang="en-IN" sz="2000" dirty="0">
                        <a:effectLst/>
                        <a:latin typeface="+mn-lt"/>
                        <a:ea typeface="Times New Roman" panose="02020603050405020304" pitchFamily="18" charset="0"/>
                        <a:cs typeface="Mangal"/>
                      </a:endParaRPr>
                    </a:p>
                  </a:txBody>
                  <a:tcPr/>
                </a:tc>
                <a:tc>
                  <a:txBody>
                    <a:bodyPr/>
                    <a:lstStyle/>
                    <a:p>
                      <a:pPr algn="just"/>
                      <a:r>
                        <a:rPr lang="en-US" sz="2000" dirty="0">
                          <a:solidFill>
                            <a:srgbClr val="000000"/>
                          </a:solidFill>
                          <a:effectLst/>
                          <a:latin typeface="+mn-lt"/>
                          <a:ea typeface="Times New Roman" panose="02020603050405020304" pitchFamily="18" charset="0"/>
                          <a:cs typeface="Mangal"/>
                        </a:rPr>
                        <a:t>It was not allowed.</a:t>
                      </a:r>
                      <a:endParaRPr lang="en-IN" sz="2000" dirty="0">
                        <a:effectLst/>
                        <a:latin typeface="+mn-lt"/>
                        <a:ea typeface="Times New Roman" panose="02020603050405020304" pitchFamily="18" charset="0"/>
                        <a:cs typeface="Mangal"/>
                      </a:endParaRPr>
                    </a:p>
                  </a:txBody>
                  <a:tcPr/>
                </a:tc>
                <a:extLst>
                  <a:ext uri="{0D108BD9-81ED-4DB2-BD59-A6C34878D82A}">
                    <a16:rowId xmlns:a16="http://schemas.microsoft.com/office/drawing/2014/main" xmlns="" val="3100671192"/>
                  </a:ext>
                </a:extLst>
              </a:tr>
              <a:tr h="1207993">
                <a:tc>
                  <a:txBody>
                    <a:bodyPr/>
                    <a:lstStyle/>
                    <a:p>
                      <a:r>
                        <a:rPr lang="en-IN" dirty="0"/>
                        <a:t>2.</a:t>
                      </a:r>
                    </a:p>
                  </a:txBody>
                  <a:tcPr/>
                </a:tc>
                <a:tc>
                  <a:txBody>
                    <a:bodyPr/>
                    <a:lstStyle/>
                    <a:p>
                      <a:pPr algn="just"/>
                      <a:r>
                        <a:rPr lang="en-US" sz="2000" dirty="0">
                          <a:solidFill>
                            <a:srgbClr val="000000"/>
                          </a:solidFill>
                          <a:effectLst/>
                          <a:latin typeface="+mn-lt"/>
                          <a:ea typeface="Times New Roman" panose="02020603050405020304" pitchFamily="18" charset="0"/>
                          <a:cs typeface="Mangal"/>
                        </a:rPr>
                        <a:t>Hiring of vehicles for inspection for  Nodal District/ Implementing District fixed at </a:t>
                      </a:r>
                      <a:r>
                        <a:rPr lang="en-US" sz="2000" dirty="0" err="1">
                          <a:solidFill>
                            <a:srgbClr val="000000"/>
                          </a:solidFill>
                          <a:effectLst/>
                          <a:latin typeface="+mn-lt"/>
                          <a:ea typeface="Times New Roman" panose="02020603050405020304" pitchFamily="18" charset="0"/>
                          <a:cs typeface="Mangal"/>
                        </a:rPr>
                        <a:t>Rs</a:t>
                      </a:r>
                      <a:r>
                        <a:rPr lang="en-US" sz="2000" dirty="0">
                          <a:solidFill>
                            <a:srgbClr val="000000"/>
                          </a:solidFill>
                          <a:effectLst/>
                          <a:latin typeface="+mn-lt"/>
                          <a:ea typeface="Times New Roman" panose="02020603050405020304" pitchFamily="18" charset="0"/>
                          <a:cs typeface="Mangal"/>
                        </a:rPr>
                        <a:t>. 300000/ per annum  (Para 9.3.3.9)</a:t>
                      </a:r>
                      <a:endParaRPr lang="en-IN" sz="2000" dirty="0">
                        <a:effectLst/>
                        <a:latin typeface="+mn-lt"/>
                        <a:ea typeface="Times New Roman" panose="02020603050405020304" pitchFamily="18" charset="0"/>
                        <a:cs typeface="Mangal"/>
                      </a:endParaRPr>
                    </a:p>
                  </a:txBody>
                  <a:tcPr/>
                </a:tc>
                <a:tc>
                  <a:txBody>
                    <a:bodyPr/>
                    <a:lstStyle/>
                    <a:p>
                      <a:pPr algn="just"/>
                      <a:r>
                        <a:rPr lang="en-US" sz="2000" dirty="0">
                          <a:solidFill>
                            <a:srgbClr val="000000"/>
                          </a:solidFill>
                          <a:effectLst/>
                          <a:latin typeface="+mn-lt"/>
                          <a:ea typeface="Times New Roman" panose="02020603050405020304" pitchFamily="18" charset="0"/>
                          <a:cs typeface="Mangal"/>
                        </a:rPr>
                        <a:t>Petrol /diesel for inspection for Nodal District/Implementing District was not allowed.</a:t>
                      </a:r>
                      <a:endParaRPr lang="en-IN" sz="2000" dirty="0">
                        <a:effectLst/>
                        <a:latin typeface="+mn-lt"/>
                        <a:ea typeface="Times New Roman" panose="02020603050405020304" pitchFamily="18" charset="0"/>
                        <a:cs typeface="Mangal"/>
                      </a:endParaRPr>
                    </a:p>
                  </a:txBody>
                  <a:tcPr/>
                </a:tc>
                <a:extLst>
                  <a:ext uri="{0D108BD9-81ED-4DB2-BD59-A6C34878D82A}">
                    <a16:rowId xmlns:a16="http://schemas.microsoft.com/office/drawing/2014/main" xmlns="" val="1862640582"/>
                  </a:ext>
                </a:extLst>
              </a:tr>
              <a:tr h="1207993">
                <a:tc>
                  <a:txBody>
                    <a:bodyPr/>
                    <a:lstStyle/>
                    <a:p>
                      <a:r>
                        <a:rPr lang="en-IN" dirty="0"/>
                        <a:t>3.</a:t>
                      </a:r>
                    </a:p>
                  </a:txBody>
                  <a:tcPr/>
                </a:tc>
                <a:tc>
                  <a:txBody>
                    <a:bodyPr/>
                    <a:lstStyle/>
                    <a:p>
                      <a:pPr algn="just"/>
                      <a:r>
                        <a:rPr lang="en-US" sz="2000" dirty="0">
                          <a:solidFill>
                            <a:srgbClr val="000000"/>
                          </a:solidFill>
                          <a:effectLst/>
                          <a:latin typeface="+mn-lt"/>
                          <a:ea typeface="Times New Roman" panose="02020603050405020304" pitchFamily="18" charset="0"/>
                          <a:cs typeface="Mangal"/>
                        </a:rPr>
                        <a:t>Subsequent capital expenditure above 5 lakh on the facilitation center can be made after a gap of five years   (Para 9.5.6)</a:t>
                      </a:r>
                      <a:endParaRPr lang="en-IN" sz="2000" dirty="0">
                        <a:effectLst/>
                        <a:latin typeface="+mn-lt"/>
                        <a:ea typeface="Times New Roman" panose="02020603050405020304" pitchFamily="18" charset="0"/>
                        <a:cs typeface="Mangal"/>
                      </a:endParaRPr>
                    </a:p>
                  </a:txBody>
                  <a:tcPr/>
                </a:tc>
                <a:tc>
                  <a:txBody>
                    <a:bodyPr/>
                    <a:lstStyle/>
                    <a:p>
                      <a:pPr algn="just"/>
                      <a:r>
                        <a:rPr lang="en-US" sz="2000" dirty="0">
                          <a:solidFill>
                            <a:srgbClr val="000000"/>
                          </a:solidFill>
                          <a:effectLst/>
                          <a:latin typeface="+mn-lt"/>
                          <a:ea typeface="Times New Roman" panose="02020603050405020304" pitchFamily="18" charset="0"/>
                          <a:cs typeface="Mangal"/>
                        </a:rPr>
                        <a:t>Any subsequent capital expenditure above 5 lakh on the facilitation center was not allowed  (Para 3.34)</a:t>
                      </a:r>
                      <a:endParaRPr lang="en-IN" sz="2000" dirty="0">
                        <a:effectLst/>
                        <a:latin typeface="+mn-lt"/>
                        <a:ea typeface="Times New Roman" panose="02020603050405020304" pitchFamily="18" charset="0"/>
                        <a:cs typeface="Mangal"/>
                      </a:endParaRPr>
                    </a:p>
                  </a:txBody>
                  <a:tcPr/>
                </a:tc>
                <a:extLst>
                  <a:ext uri="{0D108BD9-81ED-4DB2-BD59-A6C34878D82A}">
                    <a16:rowId xmlns:a16="http://schemas.microsoft.com/office/drawing/2014/main" xmlns="" val="974583168"/>
                  </a:ext>
                </a:extLst>
              </a:tr>
              <a:tr h="1207993">
                <a:tc>
                  <a:txBody>
                    <a:bodyPr/>
                    <a:lstStyle/>
                    <a:p>
                      <a:r>
                        <a:rPr lang="en-IN" dirty="0"/>
                        <a:t>4.</a:t>
                      </a:r>
                    </a:p>
                  </a:txBody>
                  <a:tcPr/>
                </a:tc>
                <a:tc>
                  <a:txBody>
                    <a:bodyPr/>
                    <a:lstStyle/>
                    <a:p>
                      <a:pPr algn="just"/>
                      <a:r>
                        <a:rPr lang="en-US" sz="2000" dirty="0">
                          <a:solidFill>
                            <a:srgbClr val="000000"/>
                          </a:solidFill>
                          <a:effectLst/>
                          <a:latin typeface="+mn-lt"/>
                          <a:ea typeface="Times New Roman" panose="02020603050405020304" pitchFamily="18" charset="0"/>
                          <a:cs typeface="Mangal"/>
                        </a:rPr>
                        <a:t>Technical manpower, if required, can be engaged for each facilitation center on strictly casual basis</a:t>
                      </a:r>
                      <a:r>
                        <a:rPr lang="en-IN" sz="2000" dirty="0">
                          <a:solidFill>
                            <a:srgbClr val="000000"/>
                          </a:solidFill>
                          <a:effectLst/>
                          <a:latin typeface="+mn-lt"/>
                          <a:ea typeface="Times New Roman" panose="02020603050405020304" pitchFamily="18" charset="0"/>
                          <a:cs typeface="Mangal"/>
                        </a:rPr>
                        <a:t> (Para 9.5.7)</a:t>
                      </a:r>
                      <a:endParaRPr lang="en-IN" sz="2000" dirty="0">
                        <a:effectLst/>
                        <a:latin typeface="+mn-lt"/>
                        <a:ea typeface="Times New Roman" panose="02020603050405020304" pitchFamily="18" charset="0"/>
                        <a:cs typeface="Mangal"/>
                      </a:endParaRPr>
                    </a:p>
                  </a:txBody>
                  <a:tcPr/>
                </a:tc>
                <a:tc>
                  <a:txBody>
                    <a:bodyPr/>
                    <a:lstStyle/>
                    <a:p>
                      <a:pPr algn="just"/>
                      <a:r>
                        <a:rPr lang="en-US" sz="2000" dirty="0">
                          <a:solidFill>
                            <a:srgbClr val="000000"/>
                          </a:solidFill>
                          <a:effectLst/>
                          <a:latin typeface="+mn-lt"/>
                          <a:ea typeface="Times New Roman" panose="02020603050405020304" pitchFamily="18" charset="0"/>
                          <a:cs typeface="Mangal"/>
                        </a:rPr>
                        <a:t>Only One Data Entry Operator was allowed for each facilitation </a:t>
                      </a:r>
                      <a:r>
                        <a:rPr lang="en-US" sz="2000" dirty="0" err="1">
                          <a:solidFill>
                            <a:srgbClr val="000000"/>
                          </a:solidFill>
                          <a:effectLst/>
                          <a:latin typeface="+mn-lt"/>
                          <a:ea typeface="Times New Roman" panose="02020603050405020304" pitchFamily="18" charset="0"/>
                          <a:cs typeface="Mangal"/>
                        </a:rPr>
                        <a:t>centre</a:t>
                      </a:r>
                      <a:r>
                        <a:rPr lang="en-US" sz="2000" dirty="0">
                          <a:solidFill>
                            <a:srgbClr val="000000"/>
                          </a:solidFill>
                          <a:effectLst/>
                          <a:latin typeface="+mn-lt"/>
                          <a:ea typeface="Times New Roman" panose="02020603050405020304" pitchFamily="18" charset="0"/>
                          <a:cs typeface="Mangal"/>
                        </a:rPr>
                        <a:t> (Para 3.34.1)</a:t>
                      </a:r>
                      <a:endParaRPr lang="en-IN" sz="2000" dirty="0">
                        <a:effectLst/>
                        <a:latin typeface="+mn-lt"/>
                        <a:ea typeface="Times New Roman" panose="02020603050405020304" pitchFamily="18" charset="0"/>
                        <a:cs typeface="Mangal"/>
                      </a:endParaRPr>
                    </a:p>
                  </a:txBody>
                  <a:tcPr/>
                </a:tc>
                <a:extLst>
                  <a:ext uri="{0D108BD9-81ED-4DB2-BD59-A6C34878D82A}">
                    <a16:rowId xmlns:a16="http://schemas.microsoft.com/office/drawing/2014/main" xmlns="" val="1477824844"/>
                  </a:ext>
                </a:extLst>
              </a:tr>
            </a:tbl>
          </a:graphicData>
        </a:graphic>
      </p:graphicFrame>
    </p:spTree>
    <p:extLst>
      <p:ext uri="{BB962C8B-B14F-4D97-AF65-F5344CB8AC3E}">
        <p14:creationId xmlns:p14="http://schemas.microsoft.com/office/powerpoint/2010/main" xmlns="" val="2012718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F29499-5F32-457E-A85C-798D9A9EA830}" type="slidenum">
              <a:rPr lang="en-IN" smtClean="0"/>
              <a:pPr/>
              <a:t>18</a:t>
            </a:fld>
            <a:endParaRPr lang="en-IN"/>
          </a:p>
        </p:txBody>
      </p:sp>
      <p:sp>
        <p:nvSpPr>
          <p:cNvPr id="7" name="Rectangle 6"/>
          <p:cNvSpPr/>
          <p:nvPr/>
        </p:nvSpPr>
        <p:spPr>
          <a:xfrm>
            <a:off x="4346753" y="483762"/>
            <a:ext cx="7007047" cy="461665"/>
          </a:xfrm>
          <a:prstGeom prst="rect">
            <a:avLst/>
          </a:prstGeom>
        </p:spPr>
        <p:txBody>
          <a:bodyPr wrap="none">
            <a:spAutoFit/>
          </a:bodyPr>
          <a:lstStyle/>
          <a:p>
            <a:pPr algn="ctr">
              <a:spcAft>
                <a:spcPts val="800"/>
              </a:spcAft>
            </a:pPr>
            <a:r>
              <a:rPr lang="en-US" sz="2400" b="1" dirty="0">
                <a:solidFill>
                  <a:srgbClr val="0070C0"/>
                </a:solidFill>
                <a:latin typeface="Verdana" panose="020B0604030504040204" pitchFamily="34" charset="0"/>
                <a:ea typeface="Verdana" panose="020B0604030504040204" pitchFamily="34" charset="0"/>
              </a:rPr>
              <a:t>Chapter-10: </a:t>
            </a:r>
            <a:r>
              <a:rPr lang="en-IN" sz="2400" b="1" dirty="0">
                <a:solidFill>
                  <a:srgbClr val="0070C0"/>
                </a:solidFill>
                <a:latin typeface="Verdana" panose="020B0604030504040204" pitchFamily="34" charset="0"/>
                <a:ea typeface="Verdana" panose="020B0604030504040204" pitchFamily="34" charset="0"/>
              </a:rPr>
              <a:t>FUND FLOW MANAGEMENT</a:t>
            </a:r>
          </a:p>
        </p:txBody>
      </p:sp>
      <p:graphicFrame>
        <p:nvGraphicFramePr>
          <p:cNvPr id="2" name="Table 1"/>
          <p:cNvGraphicFramePr>
            <a:graphicFrameLocks noGrp="1"/>
          </p:cNvGraphicFramePr>
          <p:nvPr>
            <p:extLst>
              <p:ext uri="{D42A27DB-BD31-4B8C-83A1-F6EECF244321}">
                <p14:modId xmlns:p14="http://schemas.microsoft.com/office/powerpoint/2010/main" xmlns="" val="2338392581"/>
              </p:ext>
            </p:extLst>
          </p:nvPr>
        </p:nvGraphicFramePr>
        <p:xfrm>
          <a:off x="1127827" y="1351826"/>
          <a:ext cx="10122064" cy="4005265"/>
        </p:xfrm>
        <a:graphic>
          <a:graphicData uri="http://schemas.openxmlformats.org/drawingml/2006/table">
            <a:tbl>
              <a:tblPr firstRow="1" bandRow="1">
                <a:tableStyleId>{5C22544A-7EE6-4342-B048-85BDC9FD1C3A}</a:tableStyleId>
              </a:tblPr>
              <a:tblGrid>
                <a:gridCol w="5097482">
                  <a:extLst>
                    <a:ext uri="{9D8B030D-6E8A-4147-A177-3AD203B41FA5}">
                      <a16:colId xmlns:a16="http://schemas.microsoft.com/office/drawing/2014/main" xmlns="" val="791604841"/>
                    </a:ext>
                  </a:extLst>
                </a:gridCol>
                <a:gridCol w="5024582">
                  <a:extLst>
                    <a:ext uri="{9D8B030D-6E8A-4147-A177-3AD203B41FA5}">
                      <a16:colId xmlns:a16="http://schemas.microsoft.com/office/drawing/2014/main" xmlns="" val="1802288104"/>
                    </a:ext>
                  </a:extLst>
                </a:gridCol>
              </a:tblGrid>
              <a:tr h="542380">
                <a:tc>
                  <a:txBody>
                    <a:bodyPr/>
                    <a:lstStyle/>
                    <a:p>
                      <a:r>
                        <a:rPr lang="en-IN" sz="2400" dirty="0"/>
                        <a:t>New Guidelines</a:t>
                      </a:r>
                    </a:p>
                  </a:txBody>
                  <a:tcPr/>
                </a:tc>
                <a:tc>
                  <a:txBody>
                    <a:bodyPr/>
                    <a:lstStyle/>
                    <a:p>
                      <a:r>
                        <a:rPr lang="en-IN" sz="2400" dirty="0"/>
                        <a:t>Old Guidelines</a:t>
                      </a:r>
                    </a:p>
                  </a:txBody>
                  <a:tcPr/>
                </a:tc>
                <a:extLst>
                  <a:ext uri="{0D108BD9-81ED-4DB2-BD59-A6C34878D82A}">
                    <a16:rowId xmlns:a16="http://schemas.microsoft.com/office/drawing/2014/main" xmlns="" val="3304037098"/>
                  </a:ext>
                </a:extLst>
              </a:tr>
              <a:tr h="3462885">
                <a:tc>
                  <a:txBody>
                    <a:bodyPr/>
                    <a:lstStyle/>
                    <a:p>
                      <a:pPr algn="just"/>
                      <a:r>
                        <a:rPr lang="en-US" sz="2000" dirty="0">
                          <a:solidFill>
                            <a:srgbClr val="000000"/>
                          </a:solidFill>
                          <a:effectLst/>
                          <a:latin typeface="+mn-lt"/>
                          <a:ea typeface="Times New Roman" panose="02020603050405020304" pitchFamily="18" charset="0"/>
                          <a:cs typeface="Mangal"/>
                        </a:rPr>
                        <a:t>Only audit certificate for CNA shall be required for release of funds to CNA A/c.</a:t>
                      </a:r>
                    </a:p>
                    <a:p>
                      <a:pPr algn="just"/>
                      <a:endParaRPr lang="en-IN" sz="2000" dirty="0">
                        <a:effectLst/>
                        <a:latin typeface="+mn-lt"/>
                        <a:ea typeface="Times New Roman" panose="02020603050405020304" pitchFamily="18" charset="0"/>
                        <a:cs typeface="Mangal"/>
                      </a:endParaRPr>
                    </a:p>
                    <a:p>
                      <a:pPr algn="just"/>
                      <a:r>
                        <a:rPr lang="en-US" sz="2000" dirty="0">
                          <a:solidFill>
                            <a:srgbClr val="000000"/>
                          </a:solidFill>
                          <a:effectLst/>
                          <a:latin typeface="+mn-lt"/>
                          <a:ea typeface="Times New Roman" panose="02020603050405020304" pitchFamily="18" charset="0"/>
                          <a:cs typeface="Mangal"/>
                        </a:rPr>
                        <a:t>Audit certificate from district authority has not been linked to the release of subsequent  installment to the concerned district authorities (Para 10.2.2)</a:t>
                      </a:r>
                      <a:endParaRPr lang="en-IN" sz="2000" dirty="0">
                        <a:effectLst/>
                        <a:latin typeface="+mn-lt"/>
                        <a:ea typeface="Times New Roman" panose="02020603050405020304" pitchFamily="18" charset="0"/>
                        <a:cs typeface="Mangal"/>
                      </a:endParaRPr>
                    </a:p>
                    <a:p>
                      <a:endParaRPr lang="en-IN" sz="2000" dirty="0">
                        <a:latin typeface="+mn-lt"/>
                      </a:endParaRPr>
                    </a:p>
                  </a:txBody>
                  <a:tcPr/>
                </a:tc>
                <a:tc>
                  <a:txBody>
                    <a:bodyPr/>
                    <a:lstStyle/>
                    <a:p>
                      <a:pPr algn="just"/>
                      <a:r>
                        <a:rPr lang="en-US" sz="2000" dirty="0">
                          <a:solidFill>
                            <a:srgbClr val="000000"/>
                          </a:solidFill>
                          <a:effectLst/>
                          <a:latin typeface="+mn-lt"/>
                          <a:ea typeface="Times New Roman" panose="02020603050405020304" pitchFamily="18" charset="0"/>
                          <a:cs typeface="Mangal"/>
                        </a:rPr>
                        <a:t>Audit Certificate for district authorities was required for release of fresh funds[Para-4.3(iii)]</a:t>
                      </a:r>
                      <a:endParaRPr lang="en-IN" sz="2000" dirty="0">
                        <a:effectLst/>
                        <a:latin typeface="+mn-lt"/>
                        <a:ea typeface="Times New Roman" panose="02020603050405020304" pitchFamily="18" charset="0"/>
                        <a:cs typeface="Mangal"/>
                      </a:endParaRPr>
                    </a:p>
                  </a:txBody>
                  <a:tcPr/>
                </a:tc>
                <a:extLst>
                  <a:ext uri="{0D108BD9-81ED-4DB2-BD59-A6C34878D82A}">
                    <a16:rowId xmlns:a16="http://schemas.microsoft.com/office/drawing/2014/main" xmlns="" val="2437496352"/>
                  </a:ext>
                </a:extLst>
              </a:tr>
            </a:tbl>
          </a:graphicData>
        </a:graphic>
      </p:graphicFrame>
    </p:spTree>
    <p:extLst>
      <p:ext uri="{BB962C8B-B14F-4D97-AF65-F5344CB8AC3E}">
        <p14:creationId xmlns:p14="http://schemas.microsoft.com/office/powerpoint/2010/main" xmlns="" val="13293453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96C1121-A331-4162-E4BE-0F8F3D0CD764}"/>
              </a:ext>
            </a:extLst>
          </p:cNvPr>
          <p:cNvSpPr>
            <a:spLocks noGrp="1"/>
          </p:cNvSpPr>
          <p:nvPr>
            <p:ph type="sldNum" sz="quarter" idx="12"/>
          </p:nvPr>
        </p:nvSpPr>
        <p:spPr/>
        <p:txBody>
          <a:bodyPr/>
          <a:lstStyle/>
          <a:p>
            <a:fld id="{2DF29499-5F32-457E-A85C-798D9A9EA830}" type="slidenum">
              <a:rPr lang="en-IN" smtClean="0"/>
              <a:pPr/>
              <a:t>19</a:t>
            </a:fld>
            <a:endParaRPr lang="en-IN" dirty="0"/>
          </a:p>
        </p:txBody>
      </p:sp>
      <p:sp>
        <p:nvSpPr>
          <p:cNvPr id="6" name="Content Placeholder 5">
            <a:extLst>
              <a:ext uri="{FF2B5EF4-FFF2-40B4-BE49-F238E27FC236}">
                <a16:creationId xmlns:a16="http://schemas.microsoft.com/office/drawing/2014/main" xmlns="" id="{27D34724-A747-47B7-A8F5-2F01BCB26821}"/>
              </a:ext>
            </a:extLst>
          </p:cNvPr>
          <p:cNvSpPr>
            <a:spLocks noGrp="1"/>
          </p:cNvSpPr>
          <p:nvPr>
            <p:ph idx="1"/>
          </p:nvPr>
        </p:nvSpPr>
        <p:spPr>
          <a:xfrm>
            <a:off x="838200" y="3068457"/>
            <a:ext cx="10515600" cy="2940758"/>
          </a:xfrm>
        </p:spPr>
        <p:txBody>
          <a:bodyPr>
            <a:normAutofit/>
          </a:bodyPr>
          <a:lstStyle/>
          <a:p>
            <a:pPr marL="0" lvl="0" indent="0">
              <a:buNone/>
            </a:pPr>
            <a:endParaRPr lang="en-US" sz="2000" b="1" dirty="0"/>
          </a:p>
          <a:p>
            <a:r>
              <a:rPr lang="en-US" sz="2000" b="1" dirty="0"/>
              <a:t>Para 11.2</a:t>
            </a:r>
            <a:r>
              <a:rPr lang="en-US" sz="2000" dirty="0"/>
              <a:t>: On completion of a work, the Implementing Agency/ Authority shall quickly finalize the accounts for that work and shall furnish a Utilization </a:t>
            </a:r>
            <a:r>
              <a:rPr lang="en-US" sz="2000" dirty="0" smtClean="0"/>
              <a:t>Certificate—</a:t>
            </a:r>
            <a:r>
              <a:rPr lang="en-US" sz="2000" dirty="0" smtClean="0">
                <a:solidFill>
                  <a:srgbClr val="FF0000"/>
                </a:solidFill>
              </a:rPr>
              <a:t>generated </a:t>
            </a:r>
            <a:r>
              <a:rPr lang="en-US" sz="2000" dirty="0">
                <a:solidFill>
                  <a:srgbClr val="FF0000"/>
                </a:solidFill>
              </a:rPr>
              <a:t>on line and on real time basis</a:t>
            </a:r>
            <a:endParaRPr lang="en-IN" sz="2000" dirty="0">
              <a:solidFill>
                <a:srgbClr val="FF0000"/>
              </a:solidFill>
            </a:endParaRPr>
          </a:p>
          <a:p>
            <a:pPr marL="0" indent="0">
              <a:buNone/>
            </a:pPr>
            <a:endParaRPr lang="en-IN" sz="2000" dirty="0"/>
          </a:p>
          <a:p>
            <a:pPr lvl="0"/>
            <a:r>
              <a:rPr lang="en-US" sz="2000" b="1" dirty="0"/>
              <a:t>Para 11.4.4: </a:t>
            </a:r>
            <a:r>
              <a:rPr lang="en-US" sz="2000" dirty="0"/>
              <a:t>The Audit report of the funds released in any year shall be furnished by the District Authority to Central Nodal Agency before 30th September of the following year.</a:t>
            </a:r>
            <a:endParaRPr lang="en-IN" sz="2000" dirty="0"/>
          </a:p>
          <a:p>
            <a:pPr marL="0" indent="0">
              <a:buNone/>
            </a:pPr>
            <a:endParaRPr lang="en-IN" dirty="0"/>
          </a:p>
          <a:p>
            <a:endParaRPr lang="en-IN" dirty="0"/>
          </a:p>
        </p:txBody>
      </p:sp>
      <p:sp>
        <p:nvSpPr>
          <p:cNvPr id="8" name="Rectangle 7"/>
          <p:cNvSpPr/>
          <p:nvPr/>
        </p:nvSpPr>
        <p:spPr>
          <a:xfrm>
            <a:off x="4425300" y="383140"/>
            <a:ext cx="6928500" cy="461665"/>
          </a:xfrm>
          <a:prstGeom prst="rect">
            <a:avLst/>
          </a:prstGeom>
        </p:spPr>
        <p:txBody>
          <a:bodyPr wrap="none">
            <a:spAutoFit/>
          </a:bodyPr>
          <a:lstStyle/>
          <a:p>
            <a:pPr algn="ctr">
              <a:spcAft>
                <a:spcPts val="800"/>
              </a:spcAft>
            </a:pPr>
            <a:r>
              <a:rPr lang="en-US" sz="2400" b="1" dirty="0">
                <a:solidFill>
                  <a:srgbClr val="0070C0"/>
                </a:solidFill>
                <a:latin typeface="Verdana" panose="020B0604030504040204" pitchFamily="34" charset="0"/>
                <a:ea typeface="Verdana" panose="020B0604030504040204" pitchFamily="34" charset="0"/>
              </a:rPr>
              <a:t>Chapter-11: </a:t>
            </a:r>
            <a:r>
              <a:rPr lang="en-IN" sz="2400" b="1" dirty="0">
                <a:solidFill>
                  <a:srgbClr val="0070C0"/>
                </a:solidFill>
                <a:latin typeface="Verdana" panose="020B0604030504040204" pitchFamily="34" charset="0"/>
                <a:ea typeface="Verdana" panose="020B0604030504040204" pitchFamily="34" charset="0"/>
              </a:rPr>
              <a:t>ACCOUNTING PROCEDURE</a:t>
            </a:r>
            <a:endParaRPr lang="en-IN" sz="2400" b="1" dirty="0">
              <a:solidFill>
                <a:srgbClr val="0070C0"/>
              </a:solidFill>
              <a:effectLst/>
              <a:latin typeface="Verdana" panose="020B0604030504040204" pitchFamily="34" charset="0"/>
              <a:ea typeface="Verdana" panose="020B060403050404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632744125"/>
              </p:ext>
            </p:extLst>
          </p:nvPr>
        </p:nvGraphicFramePr>
        <p:xfrm>
          <a:off x="1065150" y="844805"/>
          <a:ext cx="10061700" cy="1778754"/>
        </p:xfrm>
        <a:graphic>
          <a:graphicData uri="http://schemas.openxmlformats.org/drawingml/2006/table">
            <a:tbl>
              <a:tblPr firstRow="1" bandRow="1">
                <a:tableStyleId>{5C22544A-7EE6-4342-B048-85BDC9FD1C3A}</a:tableStyleId>
              </a:tblPr>
              <a:tblGrid>
                <a:gridCol w="5030850">
                  <a:extLst>
                    <a:ext uri="{9D8B030D-6E8A-4147-A177-3AD203B41FA5}">
                      <a16:colId xmlns:a16="http://schemas.microsoft.com/office/drawing/2014/main" xmlns="" val="3498179058"/>
                    </a:ext>
                  </a:extLst>
                </a:gridCol>
                <a:gridCol w="5030850">
                  <a:extLst>
                    <a:ext uri="{9D8B030D-6E8A-4147-A177-3AD203B41FA5}">
                      <a16:colId xmlns:a16="http://schemas.microsoft.com/office/drawing/2014/main" xmlns="" val="1354763694"/>
                    </a:ext>
                  </a:extLst>
                </a:gridCol>
              </a:tblGrid>
              <a:tr h="460023">
                <a:tc>
                  <a:txBody>
                    <a:bodyPr/>
                    <a:lstStyle/>
                    <a:p>
                      <a:r>
                        <a:rPr lang="en-IN" sz="2400" dirty="0"/>
                        <a:t>New Guidelines</a:t>
                      </a:r>
                    </a:p>
                  </a:txBody>
                  <a:tcPr/>
                </a:tc>
                <a:tc>
                  <a:txBody>
                    <a:bodyPr/>
                    <a:lstStyle/>
                    <a:p>
                      <a:r>
                        <a:rPr lang="en-IN" sz="2400" dirty="0"/>
                        <a:t>Old Guidelines</a:t>
                      </a:r>
                    </a:p>
                  </a:txBody>
                  <a:tcPr/>
                </a:tc>
                <a:extLst>
                  <a:ext uri="{0D108BD9-81ED-4DB2-BD59-A6C34878D82A}">
                    <a16:rowId xmlns:a16="http://schemas.microsoft.com/office/drawing/2014/main" xmlns="" val="1261737910"/>
                  </a:ext>
                </a:extLst>
              </a:tr>
              <a:tr h="13187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dirty="0">
                          <a:solidFill>
                            <a:srgbClr val="000000"/>
                          </a:solidFill>
                          <a:effectLst/>
                          <a:latin typeface="+mn-lt"/>
                          <a:ea typeface="Times New Roman" panose="02020603050405020304" pitchFamily="18" charset="0"/>
                          <a:cs typeface="Mangal"/>
                        </a:rPr>
                        <a:t>Provision has been made for Audit of Administrative Expenses  (Para 11.4.2)</a:t>
                      </a:r>
                      <a:endParaRPr lang="en-IN" sz="2000" dirty="0">
                        <a:effectLst/>
                        <a:latin typeface="+mn-lt"/>
                        <a:ea typeface="Times New Roman" panose="02020603050405020304" pitchFamily="18" charset="0"/>
                        <a:cs typeface="Mangal"/>
                      </a:endParaRPr>
                    </a:p>
                    <a:p>
                      <a:endParaRPr lang="en-IN" sz="2000" dirty="0">
                        <a:latin typeface="+mn-lt"/>
                      </a:endParaRPr>
                    </a:p>
                  </a:txBody>
                  <a:tcPr/>
                </a:tc>
                <a:tc>
                  <a:txBody>
                    <a:bodyPr/>
                    <a:lstStyle/>
                    <a:p>
                      <a:pPr>
                        <a:spcAft>
                          <a:spcPts val="800"/>
                        </a:spcAft>
                      </a:pPr>
                      <a:r>
                        <a:rPr lang="en-US" sz="2000" b="0" dirty="0">
                          <a:solidFill>
                            <a:srgbClr val="000000"/>
                          </a:solidFill>
                          <a:effectLst/>
                          <a:latin typeface="+mn-lt"/>
                          <a:ea typeface="Times New Roman" panose="02020603050405020304" pitchFamily="18" charset="0"/>
                          <a:cs typeface="Mangal"/>
                        </a:rPr>
                        <a:t>It was not there in the old Guidelines.</a:t>
                      </a:r>
                      <a:endParaRPr lang="en-IN" sz="2000" dirty="0">
                        <a:effectLst/>
                        <a:latin typeface="+mn-lt"/>
                        <a:ea typeface="Times New Roman" panose="02020603050405020304" pitchFamily="18" charset="0"/>
                        <a:cs typeface="Mangal"/>
                      </a:endParaRPr>
                    </a:p>
                  </a:txBody>
                  <a:tcPr/>
                </a:tc>
                <a:extLst>
                  <a:ext uri="{0D108BD9-81ED-4DB2-BD59-A6C34878D82A}">
                    <a16:rowId xmlns:a16="http://schemas.microsoft.com/office/drawing/2014/main" xmlns="" val="3153592567"/>
                  </a:ext>
                </a:extLst>
              </a:tr>
            </a:tbl>
          </a:graphicData>
        </a:graphic>
      </p:graphicFrame>
      <p:sp>
        <p:nvSpPr>
          <p:cNvPr id="10" name="Rectangle 9"/>
          <p:cNvSpPr/>
          <p:nvPr/>
        </p:nvSpPr>
        <p:spPr>
          <a:xfrm>
            <a:off x="838200" y="2868402"/>
            <a:ext cx="7340132" cy="400110"/>
          </a:xfrm>
          <a:prstGeom prst="rect">
            <a:avLst/>
          </a:prstGeom>
        </p:spPr>
        <p:txBody>
          <a:bodyPr wrap="square">
            <a:spAutoFit/>
          </a:bodyPr>
          <a:lstStyle/>
          <a:p>
            <a:pPr algn="ctr">
              <a:spcAft>
                <a:spcPts val="800"/>
              </a:spcAft>
            </a:pPr>
            <a:r>
              <a:rPr lang="en-IN" sz="2000" b="1" dirty="0">
                <a:solidFill>
                  <a:srgbClr val="0070C0"/>
                </a:solidFill>
                <a:latin typeface="Verdana" panose="020B0604030504040204" pitchFamily="34" charset="0"/>
                <a:ea typeface="Verdana" panose="020B0604030504040204" pitchFamily="34" charset="0"/>
              </a:rPr>
              <a:t>New Guidelines: Significant Paras of Chapter 11</a:t>
            </a:r>
            <a:endParaRPr lang="en-IN" sz="2000" b="1" dirty="0">
              <a:solidFill>
                <a:srgbClr val="0070C0"/>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xmlns="" val="3948964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69133"/>
            <a:ext cx="10515600" cy="4351338"/>
          </a:xfrm>
        </p:spPr>
        <p:txBody>
          <a:bodyPr/>
          <a:lstStyle/>
          <a:p>
            <a:pPr marL="0" indent="0" algn="just">
              <a:buNone/>
            </a:pPr>
            <a:endParaRPr lang="en-US" dirty="0"/>
          </a:p>
          <a:p>
            <a:pPr marL="0" indent="0" algn="ctr">
              <a:buNone/>
            </a:pPr>
            <a:r>
              <a:rPr lang="en-US" b="1" dirty="0"/>
              <a:t>MPLADS</a:t>
            </a:r>
          </a:p>
          <a:p>
            <a:pPr marL="0" indent="0" algn="ctr">
              <a:buNone/>
            </a:pPr>
            <a:endParaRPr lang="en-US" b="1" dirty="0"/>
          </a:p>
          <a:p>
            <a:pPr marL="0" indent="0" algn="ctr">
              <a:buNone/>
            </a:pPr>
            <a:r>
              <a:rPr lang="en-US" b="1" dirty="0"/>
              <a:t>New Guidelines + Web Solution</a:t>
            </a:r>
          </a:p>
          <a:p>
            <a:pPr marL="0" indent="0" algn="just">
              <a:buNone/>
            </a:pPr>
            <a:endParaRPr lang="en-US" b="1" dirty="0"/>
          </a:p>
          <a:p>
            <a:pPr marL="0" indent="0" algn="ctr">
              <a:buNone/>
            </a:pPr>
            <a:r>
              <a:rPr lang="en-US" b="1" dirty="0"/>
              <a:t>Launched by Hon’ble Minister MOSPI on 22/02/2023 </a:t>
            </a:r>
          </a:p>
          <a:p>
            <a:pPr marL="0" indent="0" algn="just">
              <a:buNone/>
            </a:pPr>
            <a:endParaRPr lang="en-US" dirty="0"/>
          </a:p>
          <a:p>
            <a:pPr marL="0" indent="0" algn="ctr">
              <a:buNone/>
            </a:pPr>
            <a:r>
              <a:rPr lang="en-US" b="1" dirty="0"/>
              <a:t>shall be effective from </a:t>
            </a:r>
            <a:r>
              <a:rPr lang="en-US" b="1" dirty="0">
                <a:solidFill>
                  <a:srgbClr val="FF0000"/>
                </a:solidFill>
              </a:rPr>
              <a:t>1</a:t>
            </a:r>
            <a:r>
              <a:rPr lang="en-US" b="1" baseline="30000" dirty="0">
                <a:solidFill>
                  <a:srgbClr val="FF0000"/>
                </a:solidFill>
              </a:rPr>
              <a:t>st</a:t>
            </a:r>
            <a:r>
              <a:rPr lang="en-US" b="1" dirty="0">
                <a:solidFill>
                  <a:srgbClr val="FF0000"/>
                </a:solidFill>
              </a:rPr>
              <a:t> April, 2023</a:t>
            </a:r>
          </a:p>
          <a:p>
            <a:endParaRPr lang="en-US" dirty="0"/>
          </a:p>
          <a:p>
            <a:endParaRPr lang="en-US" dirty="0"/>
          </a:p>
        </p:txBody>
      </p:sp>
      <p:sp>
        <p:nvSpPr>
          <p:cNvPr id="4" name="Slide Number Placeholder 3"/>
          <p:cNvSpPr>
            <a:spLocks noGrp="1"/>
          </p:cNvSpPr>
          <p:nvPr>
            <p:ph type="sldNum" sz="quarter" idx="12"/>
          </p:nvPr>
        </p:nvSpPr>
        <p:spPr/>
        <p:txBody>
          <a:bodyPr/>
          <a:lstStyle/>
          <a:p>
            <a:fld id="{2DF29499-5F32-457E-A85C-798D9A9EA830}" type="slidenum">
              <a:rPr lang="en-IN" smtClean="0"/>
              <a:pPr/>
              <a:t>2</a:t>
            </a:fld>
            <a:endParaRPr lang="en-IN"/>
          </a:p>
        </p:txBody>
      </p:sp>
    </p:spTree>
    <p:extLst>
      <p:ext uri="{BB962C8B-B14F-4D97-AF65-F5344CB8AC3E}">
        <p14:creationId xmlns:p14="http://schemas.microsoft.com/office/powerpoint/2010/main" xmlns="" val="2203188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96C1121-A331-4162-E4BE-0F8F3D0CD764}"/>
              </a:ext>
            </a:extLst>
          </p:cNvPr>
          <p:cNvSpPr>
            <a:spLocks noGrp="1"/>
          </p:cNvSpPr>
          <p:nvPr>
            <p:ph type="sldNum" sz="quarter" idx="12"/>
          </p:nvPr>
        </p:nvSpPr>
        <p:spPr/>
        <p:txBody>
          <a:bodyPr/>
          <a:lstStyle/>
          <a:p>
            <a:fld id="{2DF29499-5F32-457E-A85C-798D9A9EA830}" type="slidenum">
              <a:rPr lang="en-IN" smtClean="0"/>
              <a:pPr/>
              <a:t>20</a:t>
            </a:fld>
            <a:endParaRPr lang="en-IN" dirty="0"/>
          </a:p>
        </p:txBody>
      </p:sp>
      <p:sp>
        <p:nvSpPr>
          <p:cNvPr id="7" name="TextBox 6">
            <a:extLst>
              <a:ext uri="{FF2B5EF4-FFF2-40B4-BE49-F238E27FC236}">
                <a16:creationId xmlns:a16="http://schemas.microsoft.com/office/drawing/2014/main" xmlns="" id="{AA81EEBF-C141-EDC3-5C8A-D33699D70A11}"/>
              </a:ext>
            </a:extLst>
          </p:cNvPr>
          <p:cNvSpPr txBox="1"/>
          <p:nvPr/>
        </p:nvSpPr>
        <p:spPr>
          <a:xfrm>
            <a:off x="8288215" y="6180679"/>
            <a:ext cx="2497016" cy="369332"/>
          </a:xfrm>
          <a:prstGeom prst="rect">
            <a:avLst/>
          </a:prstGeom>
          <a:noFill/>
        </p:spPr>
        <p:txBody>
          <a:bodyPr wrap="square" rtlCol="0">
            <a:spAutoFit/>
          </a:bodyPr>
          <a:lstStyle/>
          <a:p>
            <a:r>
              <a:rPr lang="en-US" dirty="0">
                <a:hlinkClick r:id="rId2"/>
              </a:rPr>
              <a:t>Revised Guidelines</a:t>
            </a:r>
            <a:endParaRPr lang="en-US" dirty="0"/>
          </a:p>
        </p:txBody>
      </p:sp>
      <p:sp>
        <p:nvSpPr>
          <p:cNvPr id="6" name="Content Placeholder 5">
            <a:extLst>
              <a:ext uri="{FF2B5EF4-FFF2-40B4-BE49-F238E27FC236}">
                <a16:creationId xmlns:a16="http://schemas.microsoft.com/office/drawing/2014/main" xmlns="" id="{27D34724-A747-47B7-A8F5-2F01BCB26821}"/>
              </a:ext>
            </a:extLst>
          </p:cNvPr>
          <p:cNvSpPr>
            <a:spLocks noGrp="1"/>
          </p:cNvSpPr>
          <p:nvPr>
            <p:ph idx="1"/>
          </p:nvPr>
        </p:nvSpPr>
        <p:spPr>
          <a:xfrm>
            <a:off x="838200" y="1085760"/>
            <a:ext cx="10515600" cy="5524046"/>
          </a:xfrm>
        </p:spPr>
        <p:txBody>
          <a:bodyPr>
            <a:normAutofit/>
          </a:bodyPr>
          <a:lstStyle/>
          <a:p>
            <a:pPr marL="0" indent="0">
              <a:buNone/>
            </a:pPr>
            <a:endParaRPr lang="en-IN" sz="2200" dirty="0"/>
          </a:p>
          <a:p>
            <a:r>
              <a:rPr lang="en-US" sz="2000" b="1" dirty="0"/>
              <a:t>ANNEXURE – VI :</a:t>
            </a:r>
            <a:r>
              <a:rPr lang="en-US" sz="2000" dirty="0"/>
              <a:t> Format for Utilization Certificate</a:t>
            </a:r>
            <a:endParaRPr lang="en-IN" sz="2000" dirty="0"/>
          </a:p>
          <a:p>
            <a:r>
              <a:rPr lang="en-US" sz="2000" b="1" dirty="0"/>
              <a:t>ANNEXURE – VII :</a:t>
            </a:r>
            <a:r>
              <a:rPr lang="en-US" sz="2000" dirty="0"/>
              <a:t>  Format for Audit Certificate</a:t>
            </a:r>
            <a:endParaRPr lang="en-IN" sz="2000" dirty="0"/>
          </a:p>
          <a:p>
            <a:r>
              <a:rPr lang="en-US" sz="2000" b="1" dirty="0"/>
              <a:t>ANNEXURE – VIII : </a:t>
            </a:r>
            <a:r>
              <a:rPr lang="en-US" sz="2000" dirty="0"/>
              <a:t>Indicative List of works permissible under MPLADS</a:t>
            </a:r>
            <a:endParaRPr lang="en-IN" sz="2000" dirty="0"/>
          </a:p>
          <a:p>
            <a:pPr lvl="0" algn="just"/>
            <a:r>
              <a:rPr lang="en-US" sz="2400" b="1" dirty="0"/>
              <a:t>Now, all the Progress Report is online, no need to send physical copy of progress report by district authority.</a:t>
            </a:r>
          </a:p>
          <a:p>
            <a:pPr marL="0" lvl="0" indent="0">
              <a:buNone/>
            </a:pPr>
            <a:endParaRPr lang="en-IN" sz="2200" dirty="0"/>
          </a:p>
          <a:p>
            <a:pPr marL="0" indent="0">
              <a:buNone/>
            </a:pPr>
            <a:endParaRPr lang="en-US" sz="2000" dirty="0">
              <a:solidFill>
                <a:srgbClr val="FF0000"/>
              </a:solidFill>
            </a:endParaRPr>
          </a:p>
          <a:p>
            <a:pPr marL="0" indent="0" algn="just"/>
            <a:r>
              <a:rPr lang="en-US" sz="2000" b="1" dirty="0"/>
              <a:t>System for release of installment has become simplified, as per new system, no documents like Utilization Certificate; Monthly Progress Report, etc. will be required for release of subsequent installment</a:t>
            </a:r>
            <a:r>
              <a:rPr lang="en-US" sz="2000" b="1" dirty="0" smtClean="0"/>
              <a:t>.</a:t>
            </a:r>
          </a:p>
          <a:p>
            <a:pPr marL="0" indent="0" algn="just"/>
            <a:r>
              <a:rPr lang="en-US" sz="2000" b="1" dirty="0" smtClean="0"/>
              <a:t> </a:t>
            </a:r>
            <a:r>
              <a:rPr lang="en-US" sz="2000" b="1" dirty="0" smtClean="0"/>
              <a:t>The </a:t>
            </a:r>
            <a:r>
              <a:rPr lang="en-US" sz="2000" b="1" dirty="0" smtClean="0"/>
              <a:t>subsequent </a:t>
            </a:r>
            <a:r>
              <a:rPr lang="en-US" sz="2000" b="1" dirty="0" smtClean="0"/>
              <a:t>installment/limit will be released as and when the balance in the account of </a:t>
            </a:r>
            <a:r>
              <a:rPr lang="en-US" sz="2000" b="1" dirty="0" err="1" smtClean="0"/>
              <a:t>Hon’ble</a:t>
            </a:r>
            <a:r>
              <a:rPr lang="en-US" sz="2000" b="1" dirty="0" smtClean="0"/>
              <a:t> MP is less than Rs. 1 Cr.</a:t>
            </a:r>
            <a:endParaRPr lang="en-US" sz="2000" b="1" dirty="0" smtClean="0"/>
          </a:p>
          <a:p>
            <a:pPr marL="0" indent="0" algn="just"/>
            <a:endParaRPr lang="en-IN" sz="2400" b="1" dirty="0"/>
          </a:p>
          <a:p>
            <a:pPr marL="0" indent="0">
              <a:buNone/>
            </a:pPr>
            <a:endParaRPr lang="en-IN" dirty="0"/>
          </a:p>
          <a:p>
            <a:endParaRPr lang="en-IN" dirty="0"/>
          </a:p>
        </p:txBody>
      </p:sp>
      <p:sp>
        <p:nvSpPr>
          <p:cNvPr id="8" name="Rectangle 7"/>
          <p:cNvSpPr/>
          <p:nvPr/>
        </p:nvSpPr>
        <p:spPr>
          <a:xfrm>
            <a:off x="838200" y="624095"/>
            <a:ext cx="8866530" cy="461665"/>
          </a:xfrm>
          <a:prstGeom prst="rect">
            <a:avLst/>
          </a:prstGeom>
        </p:spPr>
        <p:txBody>
          <a:bodyPr wrap="none">
            <a:spAutoFit/>
          </a:bodyPr>
          <a:lstStyle/>
          <a:p>
            <a:pPr algn="ctr">
              <a:spcAft>
                <a:spcPts val="800"/>
              </a:spcAft>
            </a:pPr>
            <a:r>
              <a:rPr lang="en-IN" sz="2400" b="1" dirty="0">
                <a:solidFill>
                  <a:srgbClr val="0070C0"/>
                </a:solidFill>
                <a:latin typeface="Verdana" panose="020B0604030504040204" pitchFamily="34" charset="0"/>
                <a:ea typeface="Verdana" panose="020B0604030504040204" pitchFamily="34" charset="0"/>
              </a:rPr>
              <a:t>New Guidelines: Significant changes in Annexures</a:t>
            </a:r>
            <a:endParaRPr lang="en-IN" sz="2400" b="1" dirty="0">
              <a:solidFill>
                <a:srgbClr val="0070C0"/>
              </a:solidFill>
              <a:effectLst/>
              <a:latin typeface="Verdana" panose="020B0604030504040204" pitchFamily="34" charset="0"/>
              <a:ea typeface="Verdana" panose="020B0604030504040204" pitchFamily="34" charset="0"/>
            </a:endParaRPr>
          </a:p>
        </p:txBody>
      </p:sp>
      <p:sp>
        <p:nvSpPr>
          <p:cNvPr id="9" name="Rectangle 8"/>
          <p:cNvSpPr/>
          <p:nvPr/>
        </p:nvSpPr>
        <p:spPr>
          <a:xfrm>
            <a:off x="864326" y="3950488"/>
            <a:ext cx="3121891" cy="461665"/>
          </a:xfrm>
          <a:prstGeom prst="rect">
            <a:avLst/>
          </a:prstGeom>
        </p:spPr>
        <p:txBody>
          <a:bodyPr wrap="square">
            <a:spAutoFit/>
          </a:bodyPr>
          <a:lstStyle/>
          <a:p>
            <a:pPr algn="ctr">
              <a:spcAft>
                <a:spcPts val="800"/>
              </a:spcAft>
            </a:pPr>
            <a:r>
              <a:rPr lang="en-IN" sz="2400" b="1" dirty="0">
                <a:solidFill>
                  <a:srgbClr val="0070C0"/>
                </a:solidFill>
                <a:latin typeface="Verdana" panose="020B0604030504040204" pitchFamily="34" charset="0"/>
                <a:ea typeface="Verdana" panose="020B0604030504040204" pitchFamily="34" charset="0"/>
              </a:rPr>
              <a:t>Release of funds</a:t>
            </a:r>
            <a:endParaRPr lang="en-IN" sz="2400" b="1" dirty="0">
              <a:solidFill>
                <a:srgbClr val="0070C0"/>
              </a:solidFill>
              <a:effectLst/>
              <a:latin typeface="Verdana" panose="020B0604030504040204" pitchFamily="34" charset="0"/>
              <a:ea typeface="Verdana" panose="020B0604030504040204" pitchFamily="34" charset="0"/>
            </a:endParaRPr>
          </a:p>
        </p:txBody>
      </p:sp>
      <p:sp>
        <p:nvSpPr>
          <p:cNvPr id="5" name="Rectangle 4"/>
          <p:cNvSpPr/>
          <p:nvPr/>
        </p:nvSpPr>
        <p:spPr>
          <a:xfrm>
            <a:off x="838200" y="3918677"/>
            <a:ext cx="10515600" cy="2090538"/>
          </a:xfrm>
          <a:prstGeom prst="rect">
            <a:avLst/>
          </a:prstGeom>
          <a:noFill/>
          <a:effectLst>
            <a:outerShdw blurRad="50800" dist="50800" dir="5400000" algn="ctr" rotWithShape="0">
              <a:schemeClr val="accent1">
                <a:lumMod val="60000"/>
                <a:lumOff val="40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31459114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E4B005-DB0E-06AC-66CB-9BDA2304CC7F}"/>
              </a:ext>
            </a:extLst>
          </p:cNvPr>
          <p:cNvSpPr>
            <a:spLocks noGrp="1"/>
          </p:cNvSpPr>
          <p:nvPr>
            <p:ph type="title"/>
          </p:nvPr>
        </p:nvSpPr>
        <p:spPr>
          <a:xfrm>
            <a:off x="533400" y="157018"/>
            <a:ext cx="10515600" cy="646979"/>
          </a:xfrm>
        </p:spPr>
        <p:txBody>
          <a:bodyPr>
            <a:noAutofit/>
          </a:bodyPr>
          <a:lstStyle/>
          <a:p>
            <a:r>
              <a:rPr lang="en-US" dirty="0"/>
              <a:t>New Fund Flow System</a:t>
            </a:r>
          </a:p>
        </p:txBody>
      </p:sp>
      <p:sp>
        <p:nvSpPr>
          <p:cNvPr id="4" name="Slide Number Placeholder 3">
            <a:extLst>
              <a:ext uri="{FF2B5EF4-FFF2-40B4-BE49-F238E27FC236}">
                <a16:creationId xmlns:a16="http://schemas.microsoft.com/office/drawing/2014/main" xmlns="" id="{FD23948C-F08E-92DA-8134-773E10E624F4}"/>
              </a:ext>
            </a:extLst>
          </p:cNvPr>
          <p:cNvSpPr>
            <a:spLocks noGrp="1"/>
          </p:cNvSpPr>
          <p:nvPr>
            <p:ph type="sldNum" sz="quarter" idx="12"/>
          </p:nvPr>
        </p:nvSpPr>
        <p:spPr/>
        <p:txBody>
          <a:bodyPr/>
          <a:lstStyle/>
          <a:p>
            <a:fld id="{2DF29499-5F32-457E-A85C-798D9A9EA830}" type="slidenum">
              <a:rPr lang="en-IN" smtClean="0"/>
              <a:pPr/>
              <a:t>21</a:t>
            </a:fld>
            <a:endParaRPr lang="en-IN"/>
          </a:p>
        </p:txBody>
      </p:sp>
      <p:graphicFrame>
        <p:nvGraphicFramePr>
          <p:cNvPr id="7" name="Content Placeholder 6"/>
          <p:cNvGraphicFramePr>
            <a:graphicFrameLocks noGrp="1"/>
          </p:cNvGraphicFramePr>
          <p:nvPr>
            <p:ph idx="1"/>
          </p:nvPr>
        </p:nvGraphicFramePr>
        <p:xfrm>
          <a:off x="770082" y="803997"/>
          <a:ext cx="10651836" cy="5707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6196980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390538-2A8E-2EC6-AF7D-B6B7E3D221F1}"/>
              </a:ext>
            </a:extLst>
          </p:cNvPr>
          <p:cNvSpPr>
            <a:spLocks noGrp="1"/>
          </p:cNvSpPr>
          <p:nvPr>
            <p:ph type="title"/>
          </p:nvPr>
        </p:nvSpPr>
        <p:spPr>
          <a:xfrm>
            <a:off x="954740" y="365126"/>
            <a:ext cx="10399059" cy="773300"/>
          </a:xfrm>
        </p:spPr>
        <p:txBody>
          <a:bodyPr/>
          <a:lstStyle/>
          <a:p>
            <a:pPr algn="ctr"/>
            <a:r>
              <a:rPr lang="en-US" b="1" dirty="0">
                <a:solidFill>
                  <a:srgbClr val="FF0000"/>
                </a:solidFill>
              </a:rPr>
              <a:t>CNA </a:t>
            </a:r>
            <a:r>
              <a:rPr lang="en-US" b="1" dirty="0"/>
              <a:t> -- PMU- MPLADS</a:t>
            </a:r>
            <a:endParaRPr lang="en-US" dirty="0"/>
          </a:p>
        </p:txBody>
      </p:sp>
      <p:graphicFrame>
        <p:nvGraphicFramePr>
          <p:cNvPr id="6" name="Content Placeholder 5">
            <a:extLst>
              <a:ext uri="{FF2B5EF4-FFF2-40B4-BE49-F238E27FC236}">
                <a16:creationId xmlns:a16="http://schemas.microsoft.com/office/drawing/2014/main" xmlns="" id="{3BC52019-2210-89FA-73FA-5D3D23F8FB38}"/>
              </a:ext>
            </a:extLst>
          </p:cNvPr>
          <p:cNvGraphicFramePr>
            <a:graphicFrameLocks noGrp="1"/>
          </p:cNvGraphicFramePr>
          <p:nvPr>
            <p:ph idx="1"/>
            <p:extLst>
              <p:ext uri="{D42A27DB-BD31-4B8C-83A1-F6EECF244321}">
                <p14:modId xmlns:p14="http://schemas.microsoft.com/office/powerpoint/2010/main" xmlns="" val="929089874"/>
              </p:ext>
            </p:extLst>
          </p:nvPr>
        </p:nvGraphicFramePr>
        <p:xfrm>
          <a:off x="838200" y="1008530"/>
          <a:ext cx="10515599" cy="5168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xmlns="" id="{5FC177FE-E47A-F57F-891B-A7AAC2168E65}"/>
              </a:ext>
            </a:extLst>
          </p:cNvPr>
          <p:cNvSpPr>
            <a:spLocks noGrp="1"/>
          </p:cNvSpPr>
          <p:nvPr>
            <p:ph type="sldNum" sz="quarter" idx="12"/>
          </p:nvPr>
        </p:nvSpPr>
        <p:spPr/>
        <p:txBody>
          <a:bodyPr/>
          <a:lstStyle/>
          <a:p>
            <a:fld id="{2DF29499-5F32-457E-A85C-798D9A9EA830}" type="slidenum">
              <a:rPr lang="en-IN" smtClean="0"/>
              <a:pPr/>
              <a:t>22</a:t>
            </a:fld>
            <a:endParaRPr lang="en-IN"/>
          </a:p>
        </p:txBody>
      </p:sp>
      <p:sp>
        <p:nvSpPr>
          <p:cNvPr id="7" name="TextBox 6">
            <a:extLst>
              <a:ext uri="{FF2B5EF4-FFF2-40B4-BE49-F238E27FC236}">
                <a16:creationId xmlns:a16="http://schemas.microsoft.com/office/drawing/2014/main" xmlns="" id="{1C4AD057-ADF3-6321-C1CE-CC9F288FA779}"/>
              </a:ext>
            </a:extLst>
          </p:cNvPr>
          <p:cNvSpPr txBox="1"/>
          <p:nvPr/>
        </p:nvSpPr>
        <p:spPr>
          <a:xfrm>
            <a:off x="8318501" y="1008530"/>
            <a:ext cx="2743200" cy="923330"/>
          </a:xfrm>
          <a:prstGeom prst="rect">
            <a:avLst/>
          </a:prstGeom>
          <a:noFill/>
        </p:spPr>
        <p:txBody>
          <a:bodyPr wrap="square" rtlCol="0">
            <a:spAutoFit/>
          </a:bodyPr>
          <a:lstStyle/>
          <a:p>
            <a:pPr algn="just"/>
            <a:r>
              <a:rPr lang="en-US" dirty="0">
                <a:latin typeface="Trebuchet MS" panose="020B0603020202020204" pitchFamily="34" charset="0"/>
              </a:rPr>
              <a:t>PMU-MPLADS will work under the overall control of </a:t>
            </a:r>
            <a:r>
              <a:rPr lang="en-US" dirty="0" err="1">
                <a:latin typeface="Trebuchet MS" panose="020B0603020202020204" pitchFamily="34" charset="0"/>
              </a:rPr>
              <a:t>MoSPI</a:t>
            </a:r>
            <a:endParaRPr lang="en-US" dirty="0">
              <a:latin typeface="Trebuchet MS" panose="020B0603020202020204" pitchFamily="34" charset="0"/>
            </a:endParaRPr>
          </a:p>
        </p:txBody>
      </p:sp>
    </p:spTree>
    <p:extLst>
      <p:ext uri="{BB962C8B-B14F-4D97-AF65-F5344CB8AC3E}">
        <p14:creationId xmlns:p14="http://schemas.microsoft.com/office/powerpoint/2010/main" xmlns="" val="635011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E4B005-DB0E-06AC-66CB-9BDA2304CC7F}"/>
              </a:ext>
            </a:extLst>
          </p:cNvPr>
          <p:cNvSpPr>
            <a:spLocks noGrp="1"/>
          </p:cNvSpPr>
          <p:nvPr>
            <p:ph type="title"/>
          </p:nvPr>
        </p:nvSpPr>
        <p:spPr>
          <a:xfrm>
            <a:off x="533400" y="157018"/>
            <a:ext cx="10515600" cy="646979"/>
          </a:xfrm>
        </p:spPr>
        <p:txBody>
          <a:bodyPr>
            <a:noAutofit/>
          </a:bodyPr>
          <a:lstStyle/>
          <a:p>
            <a:r>
              <a:rPr lang="en-US" dirty="0"/>
              <a:t>New Fund Flow System</a:t>
            </a:r>
          </a:p>
        </p:txBody>
      </p:sp>
      <p:sp>
        <p:nvSpPr>
          <p:cNvPr id="4" name="Slide Number Placeholder 3">
            <a:extLst>
              <a:ext uri="{FF2B5EF4-FFF2-40B4-BE49-F238E27FC236}">
                <a16:creationId xmlns:a16="http://schemas.microsoft.com/office/drawing/2014/main" xmlns="" id="{FD23948C-F08E-92DA-8134-773E10E624F4}"/>
              </a:ext>
            </a:extLst>
          </p:cNvPr>
          <p:cNvSpPr>
            <a:spLocks noGrp="1"/>
          </p:cNvSpPr>
          <p:nvPr>
            <p:ph type="sldNum" sz="quarter" idx="12"/>
          </p:nvPr>
        </p:nvSpPr>
        <p:spPr/>
        <p:txBody>
          <a:bodyPr/>
          <a:lstStyle/>
          <a:p>
            <a:fld id="{2DF29499-5F32-457E-A85C-798D9A9EA830}" type="slidenum">
              <a:rPr lang="en-IN" smtClean="0"/>
              <a:pPr/>
              <a:t>23</a:t>
            </a:fld>
            <a:endParaRPr lang="en-IN"/>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781237463"/>
              </p:ext>
            </p:extLst>
          </p:nvPr>
        </p:nvGraphicFramePr>
        <p:xfrm>
          <a:off x="770082" y="803997"/>
          <a:ext cx="10651836" cy="5707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744894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E4B005-DB0E-06AC-66CB-9BDA2304CC7F}"/>
              </a:ext>
            </a:extLst>
          </p:cNvPr>
          <p:cNvSpPr>
            <a:spLocks noGrp="1"/>
          </p:cNvSpPr>
          <p:nvPr>
            <p:ph type="title"/>
          </p:nvPr>
        </p:nvSpPr>
        <p:spPr>
          <a:xfrm>
            <a:off x="533400" y="157018"/>
            <a:ext cx="10515600" cy="646979"/>
          </a:xfrm>
        </p:spPr>
        <p:txBody>
          <a:bodyPr>
            <a:noAutofit/>
          </a:bodyPr>
          <a:lstStyle/>
          <a:p>
            <a:r>
              <a:rPr lang="en-US" dirty="0"/>
              <a:t>New Fund Flow System</a:t>
            </a:r>
          </a:p>
        </p:txBody>
      </p:sp>
      <p:sp>
        <p:nvSpPr>
          <p:cNvPr id="4" name="Slide Number Placeholder 3">
            <a:extLst>
              <a:ext uri="{FF2B5EF4-FFF2-40B4-BE49-F238E27FC236}">
                <a16:creationId xmlns:a16="http://schemas.microsoft.com/office/drawing/2014/main" xmlns="" id="{FD23948C-F08E-92DA-8134-773E10E624F4}"/>
              </a:ext>
            </a:extLst>
          </p:cNvPr>
          <p:cNvSpPr>
            <a:spLocks noGrp="1"/>
          </p:cNvSpPr>
          <p:nvPr>
            <p:ph type="sldNum" sz="quarter" idx="12"/>
          </p:nvPr>
        </p:nvSpPr>
        <p:spPr/>
        <p:txBody>
          <a:bodyPr/>
          <a:lstStyle/>
          <a:p>
            <a:fld id="{2DF29499-5F32-457E-A85C-798D9A9EA830}" type="slidenum">
              <a:rPr lang="en-IN" smtClean="0"/>
              <a:pPr/>
              <a:t>24</a:t>
            </a:fld>
            <a:endParaRPr lang="en-IN"/>
          </a:p>
        </p:txBody>
      </p:sp>
      <p:graphicFrame>
        <p:nvGraphicFramePr>
          <p:cNvPr id="7" name="Content Placeholder 6"/>
          <p:cNvGraphicFramePr>
            <a:graphicFrameLocks noGrp="1"/>
          </p:cNvGraphicFramePr>
          <p:nvPr>
            <p:ph idx="1"/>
          </p:nvPr>
        </p:nvGraphicFramePr>
        <p:xfrm>
          <a:off x="770082" y="803997"/>
          <a:ext cx="10651836" cy="5707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0087052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E4B005-DB0E-06AC-66CB-9BDA2304CC7F}"/>
              </a:ext>
            </a:extLst>
          </p:cNvPr>
          <p:cNvSpPr>
            <a:spLocks noGrp="1"/>
          </p:cNvSpPr>
          <p:nvPr>
            <p:ph type="title"/>
          </p:nvPr>
        </p:nvSpPr>
        <p:spPr>
          <a:xfrm>
            <a:off x="533400" y="157018"/>
            <a:ext cx="10515600" cy="646979"/>
          </a:xfrm>
        </p:spPr>
        <p:txBody>
          <a:bodyPr>
            <a:noAutofit/>
          </a:bodyPr>
          <a:lstStyle/>
          <a:p>
            <a:r>
              <a:rPr lang="en-US" dirty="0"/>
              <a:t>New Fund Flow System</a:t>
            </a:r>
          </a:p>
        </p:txBody>
      </p:sp>
      <p:sp>
        <p:nvSpPr>
          <p:cNvPr id="4" name="Slide Number Placeholder 3">
            <a:extLst>
              <a:ext uri="{FF2B5EF4-FFF2-40B4-BE49-F238E27FC236}">
                <a16:creationId xmlns:a16="http://schemas.microsoft.com/office/drawing/2014/main" xmlns="" id="{FD23948C-F08E-92DA-8134-773E10E624F4}"/>
              </a:ext>
            </a:extLst>
          </p:cNvPr>
          <p:cNvSpPr>
            <a:spLocks noGrp="1"/>
          </p:cNvSpPr>
          <p:nvPr>
            <p:ph type="sldNum" sz="quarter" idx="12"/>
          </p:nvPr>
        </p:nvSpPr>
        <p:spPr/>
        <p:txBody>
          <a:bodyPr/>
          <a:lstStyle/>
          <a:p>
            <a:fld id="{2DF29499-5F32-457E-A85C-798D9A9EA830}" type="slidenum">
              <a:rPr lang="en-IN" smtClean="0"/>
              <a:pPr/>
              <a:t>25</a:t>
            </a:fld>
            <a:endParaRPr lang="en-IN"/>
          </a:p>
        </p:txBody>
      </p:sp>
      <p:graphicFrame>
        <p:nvGraphicFramePr>
          <p:cNvPr id="7" name="Content Placeholder 6"/>
          <p:cNvGraphicFramePr>
            <a:graphicFrameLocks noGrp="1"/>
          </p:cNvGraphicFramePr>
          <p:nvPr>
            <p:ph idx="1"/>
          </p:nvPr>
        </p:nvGraphicFramePr>
        <p:xfrm>
          <a:off x="770082" y="803997"/>
          <a:ext cx="10651836" cy="5707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388532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342315-FECA-42F0-0477-128AD4494A17}"/>
              </a:ext>
            </a:extLst>
          </p:cNvPr>
          <p:cNvSpPr>
            <a:spLocks noGrp="1"/>
          </p:cNvSpPr>
          <p:nvPr>
            <p:ph type="title"/>
          </p:nvPr>
        </p:nvSpPr>
        <p:spPr/>
        <p:txBody>
          <a:bodyPr/>
          <a:lstStyle/>
          <a:p>
            <a:pPr algn="r"/>
            <a:r>
              <a:rPr lang="en-US" b="1" dirty="0">
                <a:solidFill>
                  <a:srgbClr val="0070C0"/>
                </a:solidFill>
              </a:rPr>
              <a:t>Fund Flow Hierarchy</a:t>
            </a:r>
          </a:p>
        </p:txBody>
      </p:sp>
      <p:sp>
        <p:nvSpPr>
          <p:cNvPr id="4" name="Slide Number Placeholder 3">
            <a:extLst>
              <a:ext uri="{FF2B5EF4-FFF2-40B4-BE49-F238E27FC236}">
                <a16:creationId xmlns:a16="http://schemas.microsoft.com/office/drawing/2014/main" xmlns="" id="{CE584D9B-74A2-91A2-6655-7F36822E3F63}"/>
              </a:ext>
            </a:extLst>
          </p:cNvPr>
          <p:cNvSpPr>
            <a:spLocks noGrp="1"/>
          </p:cNvSpPr>
          <p:nvPr>
            <p:ph type="sldNum" sz="quarter" idx="12"/>
          </p:nvPr>
        </p:nvSpPr>
        <p:spPr/>
        <p:txBody>
          <a:bodyPr/>
          <a:lstStyle/>
          <a:p>
            <a:fld id="{2DF29499-5F32-457E-A85C-798D9A9EA830}" type="slidenum">
              <a:rPr lang="en-IN" smtClean="0"/>
              <a:pPr/>
              <a:t>26</a:t>
            </a:fld>
            <a:endParaRPr lang="en-IN"/>
          </a:p>
        </p:txBody>
      </p:sp>
      <p:graphicFrame>
        <p:nvGraphicFramePr>
          <p:cNvPr id="5" name="Content Placeholder 4" descr="IDA&#10;">
            <a:extLst>
              <a:ext uri="{FF2B5EF4-FFF2-40B4-BE49-F238E27FC236}">
                <a16:creationId xmlns:a16="http://schemas.microsoft.com/office/drawing/2014/main" xmlns="" id="{C15F0B53-40D4-E261-D859-58FCAC9F4FF4}"/>
              </a:ext>
            </a:extLst>
          </p:cNvPr>
          <p:cNvGraphicFramePr>
            <a:graphicFrameLocks noGrp="1"/>
          </p:cNvGraphicFramePr>
          <p:nvPr>
            <p:ph idx="1"/>
            <p:extLst>
              <p:ext uri="{D42A27DB-BD31-4B8C-83A1-F6EECF244321}">
                <p14:modId xmlns:p14="http://schemas.microsoft.com/office/powerpoint/2010/main" xmlns="" val="39788326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Down Arrow 16">
            <a:extLst>
              <a:ext uri="{FF2B5EF4-FFF2-40B4-BE49-F238E27FC236}">
                <a16:creationId xmlns:a16="http://schemas.microsoft.com/office/drawing/2014/main" xmlns="" id="{E55ED9FD-8BB9-A2C4-B2A9-AE24A22ABC19}"/>
              </a:ext>
            </a:extLst>
          </p:cNvPr>
          <p:cNvSpPr/>
          <p:nvPr/>
        </p:nvSpPr>
        <p:spPr>
          <a:xfrm>
            <a:off x="3214688" y="2082225"/>
            <a:ext cx="342900" cy="39862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xmlns="" id="{3183F2F1-C1F0-E35E-79AA-6F41FD052883}"/>
              </a:ext>
            </a:extLst>
          </p:cNvPr>
          <p:cNvSpPr txBox="1"/>
          <p:nvPr/>
        </p:nvSpPr>
        <p:spPr>
          <a:xfrm>
            <a:off x="838200" y="3429000"/>
            <a:ext cx="2462213" cy="646331"/>
          </a:xfrm>
          <a:prstGeom prst="rect">
            <a:avLst/>
          </a:prstGeom>
          <a:noFill/>
        </p:spPr>
        <p:txBody>
          <a:bodyPr wrap="square" rtlCol="0">
            <a:spAutoFit/>
          </a:bodyPr>
          <a:lstStyle/>
          <a:p>
            <a:r>
              <a:rPr lang="en-US" dirty="0"/>
              <a:t>Fund Flow – Directly to vendors from CNA</a:t>
            </a:r>
          </a:p>
        </p:txBody>
      </p:sp>
      <p:sp>
        <p:nvSpPr>
          <p:cNvPr id="24" name="U-turn Arrow 23">
            <a:extLst>
              <a:ext uri="{FF2B5EF4-FFF2-40B4-BE49-F238E27FC236}">
                <a16:creationId xmlns:a16="http://schemas.microsoft.com/office/drawing/2014/main" xmlns="" id="{0C20594B-D3DB-D17D-06CA-232673342C5D}"/>
              </a:ext>
            </a:extLst>
          </p:cNvPr>
          <p:cNvSpPr/>
          <p:nvPr/>
        </p:nvSpPr>
        <p:spPr>
          <a:xfrm rot="5400000">
            <a:off x="7184309" y="1911662"/>
            <a:ext cx="1003610" cy="883999"/>
          </a:xfrm>
          <a:prstGeom prst="uturnArrow">
            <a:avLst>
              <a:gd name="adj1" fmla="val 4651"/>
              <a:gd name="adj2" fmla="val 25000"/>
              <a:gd name="adj3" fmla="val 25000"/>
              <a:gd name="adj4" fmla="val 43750"/>
              <a:gd name="adj5"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xmlns="" id="{7784EDD8-C67F-4801-FF44-163C16A61358}"/>
              </a:ext>
            </a:extLst>
          </p:cNvPr>
          <p:cNvSpPr txBox="1"/>
          <p:nvPr/>
        </p:nvSpPr>
        <p:spPr>
          <a:xfrm>
            <a:off x="10208302" y="2242336"/>
            <a:ext cx="1868051" cy="369332"/>
          </a:xfrm>
          <a:prstGeom prst="rect">
            <a:avLst/>
          </a:prstGeom>
          <a:noFill/>
        </p:spPr>
        <p:txBody>
          <a:bodyPr wrap="square" rtlCol="0">
            <a:spAutoFit/>
          </a:bodyPr>
          <a:lstStyle/>
          <a:p>
            <a:r>
              <a:rPr lang="en-US" dirty="0"/>
              <a:t>Natural calamity</a:t>
            </a:r>
          </a:p>
        </p:txBody>
      </p:sp>
      <p:sp>
        <p:nvSpPr>
          <p:cNvPr id="30" name="U-turn Arrow 29">
            <a:extLst>
              <a:ext uri="{FF2B5EF4-FFF2-40B4-BE49-F238E27FC236}">
                <a16:creationId xmlns:a16="http://schemas.microsoft.com/office/drawing/2014/main" xmlns="" id="{882726EE-E2D2-54FA-94C3-48D1117F8B25}"/>
              </a:ext>
            </a:extLst>
          </p:cNvPr>
          <p:cNvSpPr/>
          <p:nvPr/>
        </p:nvSpPr>
        <p:spPr>
          <a:xfrm rot="5400000">
            <a:off x="8529558" y="2901075"/>
            <a:ext cx="1003610" cy="883999"/>
          </a:xfrm>
          <a:prstGeom prst="uturnArrow">
            <a:avLst>
              <a:gd name="adj1" fmla="val 6347"/>
              <a:gd name="adj2" fmla="val 25000"/>
              <a:gd name="adj3" fmla="val 25000"/>
              <a:gd name="adj4" fmla="val 43750"/>
              <a:gd name="adj5"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Up Arrow 32">
            <a:extLst>
              <a:ext uri="{FF2B5EF4-FFF2-40B4-BE49-F238E27FC236}">
                <a16:creationId xmlns:a16="http://schemas.microsoft.com/office/drawing/2014/main" xmlns="" id="{39D604A0-7B6B-53FF-0B86-B5685A84CAA0}"/>
              </a:ext>
            </a:extLst>
          </p:cNvPr>
          <p:cNvSpPr/>
          <p:nvPr/>
        </p:nvSpPr>
        <p:spPr>
          <a:xfrm>
            <a:off x="10111806" y="1870074"/>
            <a:ext cx="96495" cy="17575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a:extLst>
              <a:ext uri="{FF2B5EF4-FFF2-40B4-BE49-F238E27FC236}">
                <a16:creationId xmlns:a16="http://schemas.microsoft.com/office/drawing/2014/main" xmlns="" id="{40B0C806-D54C-66D2-E705-488C90342A61}"/>
              </a:ext>
            </a:extLst>
          </p:cNvPr>
          <p:cNvSpPr/>
          <p:nvPr/>
        </p:nvSpPr>
        <p:spPr>
          <a:xfrm>
            <a:off x="4308851" y="2082226"/>
            <a:ext cx="101104" cy="7732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xmlns="" id="{D82A67F9-6BE2-5E1A-3902-29CDC18AB4A7}"/>
              </a:ext>
            </a:extLst>
          </p:cNvPr>
          <p:cNvSpPr txBox="1"/>
          <p:nvPr/>
        </p:nvSpPr>
        <p:spPr>
          <a:xfrm>
            <a:off x="4415961" y="2148560"/>
            <a:ext cx="1079825" cy="646331"/>
          </a:xfrm>
          <a:prstGeom prst="rect">
            <a:avLst/>
          </a:prstGeom>
          <a:noFill/>
        </p:spPr>
        <p:txBody>
          <a:bodyPr wrap="square" rtlCol="0">
            <a:spAutoFit/>
          </a:bodyPr>
          <a:lstStyle/>
          <a:p>
            <a:r>
              <a:rPr lang="en-US" dirty="0"/>
              <a:t>Admin. </a:t>
            </a:r>
          </a:p>
          <a:p>
            <a:r>
              <a:rPr lang="en-US" dirty="0"/>
              <a:t>Expenses</a:t>
            </a:r>
          </a:p>
        </p:txBody>
      </p:sp>
      <p:sp>
        <p:nvSpPr>
          <p:cNvPr id="36" name="Down Arrow 35">
            <a:extLst>
              <a:ext uri="{FF2B5EF4-FFF2-40B4-BE49-F238E27FC236}">
                <a16:creationId xmlns:a16="http://schemas.microsoft.com/office/drawing/2014/main" xmlns="" id="{F4441577-1EB5-8D3D-B505-9551BD0CB78E}"/>
              </a:ext>
            </a:extLst>
          </p:cNvPr>
          <p:cNvSpPr/>
          <p:nvPr/>
        </p:nvSpPr>
        <p:spPr>
          <a:xfrm>
            <a:off x="4090545" y="2082226"/>
            <a:ext cx="101103" cy="15453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a:extLst>
              <a:ext uri="{FF2B5EF4-FFF2-40B4-BE49-F238E27FC236}">
                <a16:creationId xmlns:a16="http://schemas.microsoft.com/office/drawing/2014/main" xmlns="" id="{F78AC43A-A96E-4DD0-5456-C80335F17088}"/>
              </a:ext>
            </a:extLst>
          </p:cNvPr>
          <p:cNvSpPr/>
          <p:nvPr/>
        </p:nvSpPr>
        <p:spPr>
          <a:xfrm>
            <a:off x="3872239" y="2082226"/>
            <a:ext cx="101103" cy="23248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992518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227BA6F-7C32-3B3D-82A0-D6EC4C87A523}"/>
              </a:ext>
            </a:extLst>
          </p:cNvPr>
          <p:cNvSpPr>
            <a:spLocks noGrp="1"/>
          </p:cNvSpPr>
          <p:nvPr>
            <p:ph type="title"/>
          </p:nvPr>
        </p:nvSpPr>
        <p:spPr/>
        <p:txBody>
          <a:bodyPr/>
          <a:lstStyle/>
          <a:p>
            <a:r>
              <a:rPr lang="en-US" sz="3200" b="1" dirty="0" smtClean="0"/>
              <a:t>Modules in Web-Solution</a:t>
            </a:r>
            <a:endParaRPr lang="en-US" sz="3200" b="1" dirty="0"/>
          </a:p>
        </p:txBody>
      </p:sp>
      <p:graphicFrame>
        <p:nvGraphicFramePr>
          <p:cNvPr id="4" name="Diagram 3">
            <a:extLst>
              <a:ext uri="{FF2B5EF4-FFF2-40B4-BE49-F238E27FC236}">
                <a16:creationId xmlns:a16="http://schemas.microsoft.com/office/drawing/2014/main" xmlns="" id="{0078E624-1B5D-DA17-CDC0-2E91C2622337}"/>
              </a:ext>
            </a:extLst>
          </p:cNvPr>
          <p:cNvGraphicFramePr/>
          <p:nvPr>
            <p:extLst>
              <p:ext uri="{D42A27DB-BD31-4B8C-83A1-F6EECF244321}">
                <p14:modId xmlns:p14="http://schemas.microsoft.com/office/powerpoint/2010/main" xmlns="" val="829110526"/>
              </p:ext>
            </p:extLst>
          </p:nvPr>
        </p:nvGraphicFramePr>
        <p:xfrm>
          <a:off x="838200" y="1027906"/>
          <a:ext cx="9663887" cy="5625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0168394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227BA6F-7C32-3B3D-82A0-D6EC4C87A523}"/>
              </a:ext>
            </a:extLst>
          </p:cNvPr>
          <p:cNvSpPr>
            <a:spLocks noGrp="1"/>
          </p:cNvSpPr>
          <p:nvPr>
            <p:ph type="title"/>
          </p:nvPr>
        </p:nvSpPr>
        <p:spPr/>
        <p:txBody>
          <a:bodyPr/>
          <a:lstStyle/>
          <a:p>
            <a:r>
              <a:rPr lang="en-US" sz="3200" b="1" dirty="0"/>
              <a:t>Types of Flows</a:t>
            </a:r>
          </a:p>
        </p:txBody>
      </p:sp>
      <p:graphicFrame>
        <p:nvGraphicFramePr>
          <p:cNvPr id="2" name="Diagram 1">
            <a:extLst>
              <a:ext uri="{FF2B5EF4-FFF2-40B4-BE49-F238E27FC236}">
                <a16:creationId xmlns:a16="http://schemas.microsoft.com/office/drawing/2014/main" xmlns="" id="{A6FEC913-6001-3C8B-8A7C-A2BD842D1E9C}"/>
              </a:ext>
            </a:extLst>
          </p:cNvPr>
          <p:cNvGraphicFramePr/>
          <p:nvPr/>
        </p:nvGraphicFramePr>
        <p:xfrm>
          <a:off x="923635" y="881256"/>
          <a:ext cx="10825020" cy="5367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1874527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227BA6F-7C32-3B3D-82A0-D6EC4C87A523}"/>
              </a:ext>
            </a:extLst>
          </p:cNvPr>
          <p:cNvSpPr>
            <a:spLocks noGrp="1"/>
          </p:cNvSpPr>
          <p:nvPr>
            <p:ph type="title"/>
          </p:nvPr>
        </p:nvSpPr>
        <p:spPr/>
        <p:txBody>
          <a:bodyPr/>
          <a:lstStyle/>
          <a:p>
            <a:r>
              <a:rPr lang="en-US" sz="3200" b="1" dirty="0"/>
              <a:t>Hierarchy of Roles</a:t>
            </a:r>
          </a:p>
        </p:txBody>
      </p:sp>
      <p:graphicFrame>
        <p:nvGraphicFramePr>
          <p:cNvPr id="2" name="Diagram 1">
            <a:extLst>
              <a:ext uri="{FF2B5EF4-FFF2-40B4-BE49-F238E27FC236}">
                <a16:creationId xmlns:a16="http://schemas.microsoft.com/office/drawing/2014/main" xmlns="" id="{A6FEC913-6001-3C8B-8A7C-A2BD842D1E9C}"/>
              </a:ext>
            </a:extLst>
          </p:cNvPr>
          <p:cNvGraphicFramePr/>
          <p:nvPr>
            <p:extLst>
              <p:ext uri="{D42A27DB-BD31-4B8C-83A1-F6EECF244321}">
                <p14:modId xmlns:p14="http://schemas.microsoft.com/office/powerpoint/2010/main" xmlns="" val="2444526489"/>
              </p:ext>
            </p:extLst>
          </p:nvPr>
        </p:nvGraphicFramePr>
        <p:xfrm>
          <a:off x="945672" y="1274617"/>
          <a:ext cx="11006423" cy="5583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274522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34811177-DB80-4344-94A8-D1A39966839D}"/>
              </a:ext>
            </a:extLst>
          </p:cNvPr>
          <p:cNvGrpSpPr/>
          <p:nvPr/>
        </p:nvGrpSpPr>
        <p:grpSpPr>
          <a:xfrm>
            <a:off x="4022289" y="1370461"/>
            <a:ext cx="4162808" cy="4116051"/>
            <a:chOff x="2829719" y="1994076"/>
            <a:chExt cx="3701454" cy="3659879"/>
          </a:xfrm>
        </p:grpSpPr>
        <p:sp>
          <p:nvSpPr>
            <p:cNvPr id="4" name="Donut 17">
              <a:extLst>
                <a:ext uri="{FF2B5EF4-FFF2-40B4-BE49-F238E27FC236}">
                  <a16:creationId xmlns:a16="http://schemas.microsoft.com/office/drawing/2014/main" xmlns="" id="{17A101AC-5D1F-4256-981A-835CCD4A46BD}"/>
                </a:ext>
              </a:extLst>
            </p:cNvPr>
            <p:cNvSpPr/>
            <p:nvPr/>
          </p:nvSpPr>
          <p:spPr>
            <a:xfrm>
              <a:off x="3039183" y="2343701"/>
              <a:ext cx="3310254" cy="3310254"/>
            </a:xfrm>
            <a:prstGeom prst="donut">
              <a:avLst>
                <a:gd name="adj" fmla="val 1064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sz="2700" dirty="0">
                <a:solidFill>
                  <a:srgbClr val="000000"/>
                </a:solidFill>
                <a:latin typeface="Arial"/>
              </a:endParaRPr>
            </a:p>
          </p:txBody>
        </p:sp>
        <p:grpSp>
          <p:nvGrpSpPr>
            <p:cNvPr id="5" name="Group 4">
              <a:extLst>
                <a:ext uri="{FF2B5EF4-FFF2-40B4-BE49-F238E27FC236}">
                  <a16:creationId xmlns:a16="http://schemas.microsoft.com/office/drawing/2014/main" xmlns="" id="{C3F93A0F-AA5B-4E6E-92D6-AD67F9B73C11}"/>
                </a:ext>
              </a:extLst>
            </p:cNvPr>
            <p:cNvGrpSpPr/>
            <p:nvPr/>
          </p:nvGrpSpPr>
          <p:grpSpPr>
            <a:xfrm>
              <a:off x="2829719" y="1994076"/>
              <a:ext cx="3701454" cy="3402026"/>
              <a:chOff x="2829719" y="1899183"/>
              <a:chExt cx="3701454" cy="3402026"/>
            </a:xfrm>
          </p:grpSpPr>
          <p:sp>
            <p:nvSpPr>
              <p:cNvPr id="9" name="Freeform 6">
                <a:extLst>
                  <a:ext uri="{FF2B5EF4-FFF2-40B4-BE49-F238E27FC236}">
                    <a16:creationId xmlns:a16="http://schemas.microsoft.com/office/drawing/2014/main" xmlns="" id="{6CFA3F67-7C9D-4591-A57E-A445995938CC}"/>
                  </a:ext>
                </a:extLst>
              </p:cNvPr>
              <p:cNvSpPr>
                <a:spLocks/>
              </p:cNvSpPr>
              <p:nvPr/>
            </p:nvSpPr>
            <p:spPr bwMode="auto">
              <a:xfrm>
                <a:off x="4696967" y="3728201"/>
                <a:ext cx="1834206" cy="1573008"/>
              </a:xfrm>
              <a:custGeom>
                <a:avLst/>
                <a:gdLst>
                  <a:gd name="T0" fmla="*/ 970 w 1201"/>
                  <a:gd name="T1" fmla="*/ 196 h 1030"/>
                  <a:gd name="T2" fmla="*/ 619 w 1201"/>
                  <a:gd name="T3" fmla="*/ 122 h 1030"/>
                  <a:gd name="T4" fmla="*/ 619 w 1201"/>
                  <a:gd name="T5" fmla="*/ 121 h 1030"/>
                  <a:gd name="T6" fmla="*/ 610 w 1201"/>
                  <a:gd name="T7" fmla="*/ 124 h 1030"/>
                  <a:gd name="T8" fmla="*/ 536 w 1201"/>
                  <a:gd name="T9" fmla="*/ 150 h 1030"/>
                  <a:gd name="T10" fmla="*/ 455 w 1201"/>
                  <a:gd name="T11" fmla="*/ 173 h 1030"/>
                  <a:gd name="T12" fmla="*/ 237 w 1201"/>
                  <a:gd name="T13" fmla="*/ 80 h 1030"/>
                  <a:gd name="T14" fmla="*/ 173 w 1201"/>
                  <a:gd name="T15" fmla="*/ 0 h 1030"/>
                  <a:gd name="T16" fmla="*/ 130 w 1201"/>
                  <a:gd name="T17" fmla="*/ 78 h 1030"/>
                  <a:gd name="T18" fmla="*/ 42 w 1201"/>
                  <a:gd name="T19" fmla="*/ 239 h 1030"/>
                  <a:gd name="T20" fmla="*/ 0 w 1201"/>
                  <a:gd name="T21" fmla="*/ 318 h 1030"/>
                  <a:gd name="T22" fmla="*/ 99 w 1201"/>
                  <a:gd name="T23" fmla="*/ 335 h 1030"/>
                  <a:gd name="T24" fmla="*/ 267 w 1201"/>
                  <a:gd name="T25" fmla="*/ 494 h 1030"/>
                  <a:gd name="T26" fmla="*/ 291 w 1201"/>
                  <a:gd name="T27" fmla="*/ 624 h 1030"/>
                  <a:gd name="T28" fmla="*/ 458 w 1201"/>
                  <a:gd name="T29" fmla="*/ 889 h 1030"/>
                  <a:gd name="T30" fmla="*/ 1060 w 1201"/>
                  <a:gd name="T31" fmla="*/ 798 h 1030"/>
                  <a:gd name="T32" fmla="*/ 970 w 1201"/>
                  <a:gd name="T33" fmla="*/ 196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1" h="1030">
                    <a:moveTo>
                      <a:pt x="970" y="196"/>
                    </a:moveTo>
                    <a:cubicBezTo>
                      <a:pt x="865" y="119"/>
                      <a:pt x="737" y="96"/>
                      <a:pt x="619" y="122"/>
                    </a:cubicBezTo>
                    <a:cubicBezTo>
                      <a:pt x="619" y="121"/>
                      <a:pt x="619" y="121"/>
                      <a:pt x="619" y="121"/>
                    </a:cubicBezTo>
                    <a:cubicBezTo>
                      <a:pt x="617" y="122"/>
                      <a:pt x="613" y="123"/>
                      <a:pt x="610" y="124"/>
                    </a:cubicBezTo>
                    <a:cubicBezTo>
                      <a:pt x="584" y="131"/>
                      <a:pt x="560" y="139"/>
                      <a:pt x="536" y="150"/>
                    </a:cubicBezTo>
                    <a:cubicBezTo>
                      <a:pt x="509" y="159"/>
                      <a:pt x="480" y="168"/>
                      <a:pt x="455" y="173"/>
                    </a:cubicBezTo>
                    <a:cubicBezTo>
                      <a:pt x="376" y="188"/>
                      <a:pt x="267" y="128"/>
                      <a:pt x="237" y="80"/>
                    </a:cubicBezTo>
                    <a:cubicBezTo>
                      <a:pt x="207" y="31"/>
                      <a:pt x="173" y="0"/>
                      <a:pt x="173" y="0"/>
                    </a:cubicBezTo>
                    <a:cubicBezTo>
                      <a:pt x="130" y="78"/>
                      <a:pt x="130" y="78"/>
                      <a:pt x="130" y="78"/>
                    </a:cubicBezTo>
                    <a:cubicBezTo>
                      <a:pt x="42" y="239"/>
                      <a:pt x="42" y="239"/>
                      <a:pt x="42" y="239"/>
                    </a:cubicBezTo>
                    <a:cubicBezTo>
                      <a:pt x="0" y="318"/>
                      <a:pt x="0" y="318"/>
                      <a:pt x="0" y="318"/>
                    </a:cubicBezTo>
                    <a:cubicBezTo>
                      <a:pt x="0" y="318"/>
                      <a:pt x="42" y="331"/>
                      <a:pt x="99" y="335"/>
                    </a:cubicBezTo>
                    <a:cubicBezTo>
                      <a:pt x="184" y="342"/>
                      <a:pt x="244" y="416"/>
                      <a:pt x="267" y="494"/>
                    </a:cubicBezTo>
                    <a:cubicBezTo>
                      <a:pt x="284" y="553"/>
                      <a:pt x="285" y="598"/>
                      <a:pt x="291" y="624"/>
                    </a:cubicBezTo>
                    <a:cubicBezTo>
                      <a:pt x="311" y="726"/>
                      <a:pt x="367" y="822"/>
                      <a:pt x="458" y="889"/>
                    </a:cubicBezTo>
                    <a:cubicBezTo>
                      <a:pt x="649" y="1030"/>
                      <a:pt x="919" y="990"/>
                      <a:pt x="1060" y="798"/>
                    </a:cubicBezTo>
                    <a:cubicBezTo>
                      <a:pt x="1201" y="607"/>
                      <a:pt x="1161" y="337"/>
                      <a:pt x="970" y="19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defTabSz="914377"/>
                <a:endParaRPr lang="ko-KR" altLang="en-US" sz="2700">
                  <a:solidFill>
                    <a:srgbClr val="000000"/>
                  </a:solidFill>
                  <a:latin typeface="Arial"/>
                </a:endParaRPr>
              </a:p>
            </p:txBody>
          </p:sp>
          <p:sp>
            <p:nvSpPr>
              <p:cNvPr id="10" name="Freeform 6">
                <a:extLst>
                  <a:ext uri="{FF2B5EF4-FFF2-40B4-BE49-F238E27FC236}">
                    <a16:creationId xmlns:a16="http://schemas.microsoft.com/office/drawing/2014/main" xmlns="" id="{51BDCFED-EBCD-4F05-92B3-CEF7761D92EF}"/>
                  </a:ext>
                </a:extLst>
              </p:cNvPr>
              <p:cNvSpPr>
                <a:spLocks/>
              </p:cNvSpPr>
              <p:nvPr/>
            </p:nvSpPr>
            <p:spPr bwMode="auto">
              <a:xfrm rot="14400000">
                <a:off x="3858478" y="2029782"/>
                <a:ext cx="1834206" cy="1573008"/>
              </a:xfrm>
              <a:custGeom>
                <a:avLst/>
                <a:gdLst>
                  <a:gd name="T0" fmla="*/ 970 w 1201"/>
                  <a:gd name="T1" fmla="*/ 196 h 1030"/>
                  <a:gd name="T2" fmla="*/ 619 w 1201"/>
                  <a:gd name="T3" fmla="*/ 122 h 1030"/>
                  <a:gd name="T4" fmla="*/ 619 w 1201"/>
                  <a:gd name="T5" fmla="*/ 121 h 1030"/>
                  <a:gd name="T6" fmla="*/ 610 w 1201"/>
                  <a:gd name="T7" fmla="*/ 124 h 1030"/>
                  <a:gd name="T8" fmla="*/ 536 w 1201"/>
                  <a:gd name="T9" fmla="*/ 150 h 1030"/>
                  <a:gd name="T10" fmla="*/ 455 w 1201"/>
                  <a:gd name="T11" fmla="*/ 173 h 1030"/>
                  <a:gd name="T12" fmla="*/ 237 w 1201"/>
                  <a:gd name="T13" fmla="*/ 80 h 1030"/>
                  <a:gd name="T14" fmla="*/ 173 w 1201"/>
                  <a:gd name="T15" fmla="*/ 0 h 1030"/>
                  <a:gd name="T16" fmla="*/ 130 w 1201"/>
                  <a:gd name="T17" fmla="*/ 78 h 1030"/>
                  <a:gd name="T18" fmla="*/ 42 w 1201"/>
                  <a:gd name="T19" fmla="*/ 239 h 1030"/>
                  <a:gd name="T20" fmla="*/ 0 w 1201"/>
                  <a:gd name="T21" fmla="*/ 318 h 1030"/>
                  <a:gd name="T22" fmla="*/ 99 w 1201"/>
                  <a:gd name="T23" fmla="*/ 335 h 1030"/>
                  <a:gd name="T24" fmla="*/ 267 w 1201"/>
                  <a:gd name="T25" fmla="*/ 494 h 1030"/>
                  <a:gd name="T26" fmla="*/ 291 w 1201"/>
                  <a:gd name="T27" fmla="*/ 624 h 1030"/>
                  <a:gd name="T28" fmla="*/ 458 w 1201"/>
                  <a:gd name="T29" fmla="*/ 889 h 1030"/>
                  <a:gd name="T30" fmla="*/ 1060 w 1201"/>
                  <a:gd name="T31" fmla="*/ 798 h 1030"/>
                  <a:gd name="T32" fmla="*/ 970 w 1201"/>
                  <a:gd name="T33" fmla="*/ 196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1" h="1030">
                    <a:moveTo>
                      <a:pt x="970" y="196"/>
                    </a:moveTo>
                    <a:cubicBezTo>
                      <a:pt x="865" y="119"/>
                      <a:pt x="737" y="96"/>
                      <a:pt x="619" y="122"/>
                    </a:cubicBezTo>
                    <a:cubicBezTo>
                      <a:pt x="619" y="121"/>
                      <a:pt x="619" y="121"/>
                      <a:pt x="619" y="121"/>
                    </a:cubicBezTo>
                    <a:cubicBezTo>
                      <a:pt x="617" y="122"/>
                      <a:pt x="613" y="123"/>
                      <a:pt x="610" y="124"/>
                    </a:cubicBezTo>
                    <a:cubicBezTo>
                      <a:pt x="584" y="131"/>
                      <a:pt x="560" y="139"/>
                      <a:pt x="536" y="150"/>
                    </a:cubicBezTo>
                    <a:cubicBezTo>
                      <a:pt x="509" y="159"/>
                      <a:pt x="480" y="168"/>
                      <a:pt x="455" y="173"/>
                    </a:cubicBezTo>
                    <a:cubicBezTo>
                      <a:pt x="376" y="188"/>
                      <a:pt x="267" y="128"/>
                      <a:pt x="237" y="80"/>
                    </a:cubicBezTo>
                    <a:cubicBezTo>
                      <a:pt x="207" y="31"/>
                      <a:pt x="173" y="0"/>
                      <a:pt x="173" y="0"/>
                    </a:cubicBezTo>
                    <a:cubicBezTo>
                      <a:pt x="130" y="78"/>
                      <a:pt x="130" y="78"/>
                      <a:pt x="130" y="78"/>
                    </a:cubicBezTo>
                    <a:cubicBezTo>
                      <a:pt x="42" y="239"/>
                      <a:pt x="42" y="239"/>
                      <a:pt x="42" y="239"/>
                    </a:cubicBezTo>
                    <a:cubicBezTo>
                      <a:pt x="0" y="318"/>
                      <a:pt x="0" y="318"/>
                      <a:pt x="0" y="318"/>
                    </a:cubicBezTo>
                    <a:cubicBezTo>
                      <a:pt x="0" y="318"/>
                      <a:pt x="42" y="331"/>
                      <a:pt x="99" y="335"/>
                    </a:cubicBezTo>
                    <a:cubicBezTo>
                      <a:pt x="184" y="342"/>
                      <a:pt x="244" y="416"/>
                      <a:pt x="267" y="494"/>
                    </a:cubicBezTo>
                    <a:cubicBezTo>
                      <a:pt x="284" y="553"/>
                      <a:pt x="285" y="598"/>
                      <a:pt x="291" y="624"/>
                    </a:cubicBezTo>
                    <a:cubicBezTo>
                      <a:pt x="311" y="726"/>
                      <a:pt x="367" y="822"/>
                      <a:pt x="458" y="889"/>
                    </a:cubicBezTo>
                    <a:cubicBezTo>
                      <a:pt x="649" y="1030"/>
                      <a:pt x="919" y="990"/>
                      <a:pt x="1060" y="798"/>
                    </a:cubicBezTo>
                    <a:cubicBezTo>
                      <a:pt x="1201" y="607"/>
                      <a:pt x="1161" y="337"/>
                      <a:pt x="970" y="19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defTabSz="914377"/>
                <a:endParaRPr lang="ko-KR" altLang="en-US" sz="2700" dirty="0">
                  <a:solidFill>
                    <a:srgbClr val="000000"/>
                  </a:solidFill>
                  <a:latin typeface="Arial"/>
                </a:endParaRPr>
              </a:p>
            </p:txBody>
          </p:sp>
          <p:sp>
            <p:nvSpPr>
              <p:cNvPr id="11" name="Freeform 6">
                <a:extLst>
                  <a:ext uri="{FF2B5EF4-FFF2-40B4-BE49-F238E27FC236}">
                    <a16:creationId xmlns:a16="http://schemas.microsoft.com/office/drawing/2014/main" xmlns="" id="{F32DE64C-B3E4-4A66-A0D5-B421AA216ACD}"/>
                  </a:ext>
                </a:extLst>
              </p:cNvPr>
              <p:cNvSpPr>
                <a:spLocks/>
              </p:cNvSpPr>
              <p:nvPr/>
            </p:nvSpPr>
            <p:spPr bwMode="auto">
              <a:xfrm flipH="1">
                <a:off x="2829719" y="3728201"/>
                <a:ext cx="1880593" cy="1573008"/>
              </a:xfrm>
              <a:custGeom>
                <a:avLst/>
                <a:gdLst>
                  <a:gd name="T0" fmla="*/ 970 w 1201"/>
                  <a:gd name="T1" fmla="*/ 196 h 1030"/>
                  <a:gd name="T2" fmla="*/ 619 w 1201"/>
                  <a:gd name="T3" fmla="*/ 122 h 1030"/>
                  <a:gd name="T4" fmla="*/ 619 w 1201"/>
                  <a:gd name="T5" fmla="*/ 121 h 1030"/>
                  <a:gd name="T6" fmla="*/ 610 w 1201"/>
                  <a:gd name="T7" fmla="*/ 124 h 1030"/>
                  <a:gd name="T8" fmla="*/ 536 w 1201"/>
                  <a:gd name="T9" fmla="*/ 150 h 1030"/>
                  <a:gd name="T10" fmla="*/ 455 w 1201"/>
                  <a:gd name="T11" fmla="*/ 173 h 1030"/>
                  <a:gd name="T12" fmla="*/ 237 w 1201"/>
                  <a:gd name="T13" fmla="*/ 80 h 1030"/>
                  <a:gd name="T14" fmla="*/ 173 w 1201"/>
                  <a:gd name="T15" fmla="*/ 0 h 1030"/>
                  <a:gd name="T16" fmla="*/ 130 w 1201"/>
                  <a:gd name="T17" fmla="*/ 78 h 1030"/>
                  <a:gd name="T18" fmla="*/ 42 w 1201"/>
                  <a:gd name="T19" fmla="*/ 239 h 1030"/>
                  <a:gd name="T20" fmla="*/ 0 w 1201"/>
                  <a:gd name="T21" fmla="*/ 318 h 1030"/>
                  <a:gd name="T22" fmla="*/ 99 w 1201"/>
                  <a:gd name="T23" fmla="*/ 335 h 1030"/>
                  <a:gd name="T24" fmla="*/ 267 w 1201"/>
                  <a:gd name="T25" fmla="*/ 494 h 1030"/>
                  <a:gd name="T26" fmla="*/ 291 w 1201"/>
                  <a:gd name="T27" fmla="*/ 624 h 1030"/>
                  <a:gd name="T28" fmla="*/ 458 w 1201"/>
                  <a:gd name="T29" fmla="*/ 889 h 1030"/>
                  <a:gd name="T30" fmla="*/ 1060 w 1201"/>
                  <a:gd name="T31" fmla="*/ 798 h 1030"/>
                  <a:gd name="T32" fmla="*/ 970 w 1201"/>
                  <a:gd name="T33" fmla="*/ 196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1" h="1030">
                    <a:moveTo>
                      <a:pt x="970" y="196"/>
                    </a:moveTo>
                    <a:cubicBezTo>
                      <a:pt x="865" y="119"/>
                      <a:pt x="737" y="96"/>
                      <a:pt x="619" y="122"/>
                    </a:cubicBezTo>
                    <a:cubicBezTo>
                      <a:pt x="619" y="121"/>
                      <a:pt x="619" y="121"/>
                      <a:pt x="619" y="121"/>
                    </a:cubicBezTo>
                    <a:cubicBezTo>
                      <a:pt x="617" y="122"/>
                      <a:pt x="613" y="123"/>
                      <a:pt x="610" y="124"/>
                    </a:cubicBezTo>
                    <a:cubicBezTo>
                      <a:pt x="584" y="131"/>
                      <a:pt x="560" y="139"/>
                      <a:pt x="536" y="150"/>
                    </a:cubicBezTo>
                    <a:cubicBezTo>
                      <a:pt x="509" y="159"/>
                      <a:pt x="480" y="168"/>
                      <a:pt x="455" y="173"/>
                    </a:cubicBezTo>
                    <a:cubicBezTo>
                      <a:pt x="376" y="188"/>
                      <a:pt x="267" y="128"/>
                      <a:pt x="237" y="80"/>
                    </a:cubicBezTo>
                    <a:cubicBezTo>
                      <a:pt x="207" y="31"/>
                      <a:pt x="173" y="0"/>
                      <a:pt x="173" y="0"/>
                    </a:cubicBezTo>
                    <a:cubicBezTo>
                      <a:pt x="130" y="78"/>
                      <a:pt x="130" y="78"/>
                      <a:pt x="130" y="78"/>
                    </a:cubicBezTo>
                    <a:cubicBezTo>
                      <a:pt x="42" y="239"/>
                      <a:pt x="42" y="239"/>
                      <a:pt x="42" y="239"/>
                    </a:cubicBezTo>
                    <a:cubicBezTo>
                      <a:pt x="0" y="318"/>
                      <a:pt x="0" y="318"/>
                      <a:pt x="0" y="318"/>
                    </a:cubicBezTo>
                    <a:cubicBezTo>
                      <a:pt x="0" y="318"/>
                      <a:pt x="42" y="331"/>
                      <a:pt x="99" y="335"/>
                    </a:cubicBezTo>
                    <a:cubicBezTo>
                      <a:pt x="184" y="342"/>
                      <a:pt x="244" y="416"/>
                      <a:pt x="267" y="494"/>
                    </a:cubicBezTo>
                    <a:cubicBezTo>
                      <a:pt x="284" y="553"/>
                      <a:pt x="285" y="598"/>
                      <a:pt x="291" y="624"/>
                    </a:cubicBezTo>
                    <a:cubicBezTo>
                      <a:pt x="311" y="726"/>
                      <a:pt x="367" y="822"/>
                      <a:pt x="458" y="889"/>
                    </a:cubicBezTo>
                    <a:cubicBezTo>
                      <a:pt x="649" y="1030"/>
                      <a:pt x="919" y="990"/>
                      <a:pt x="1060" y="798"/>
                    </a:cubicBezTo>
                    <a:cubicBezTo>
                      <a:pt x="1201" y="607"/>
                      <a:pt x="1161" y="337"/>
                      <a:pt x="970" y="19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914377"/>
                <a:endParaRPr lang="ko-KR" altLang="en-US" sz="2700">
                  <a:solidFill>
                    <a:srgbClr val="000000"/>
                  </a:solidFill>
                  <a:latin typeface="Arial"/>
                </a:endParaRPr>
              </a:p>
            </p:txBody>
          </p:sp>
          <p:sp>
            <p:nvSpPr>
              <p:cNvPr id="12" name="Oval 11">
                <a:extLst>
                  <a:ext uri="{FF2B5EF4-FFF2-40B4-BE49-F238E27FC236}">
                    <a16:creationId xmlns:a16="http://schemas.microsoft.com/office/drawing/2014/main" xmlns="" id="{945D1617-E7F5-469F-BCEA-4777ABA113B5}"/>
                  </a:ext>
                </a:extLst>
              </p:cNvPr>
              <p:cNvSpPr/>
              <p:nvPr/>
            </p:nvSpPr>
            <p:spPr>
              <a:xfrm>
                <a:off x="4169785" y="2093822"/>
                <a:ext cx="1100104" cy="1100104"/>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sz="2800" dirty="0">
                  <a:solidFill>
                    <a:srgbClr val="000000">
                      <a:lumMod val="65000"/>
                      <a:lumOff val="35000"/>
                    </a:srgbClr>
                  </a:solidFill>
                  <a:latin typeface="Arial"/>
                </a:endParaRPr>
              </a:p>
            </p:txBody>
          </p:sp>
          <p:sp>
            <p:nvSpPr>
              <p:cNvPr id="13" name="Oval 12">
                <a:extLst>
                  <a:ext uri="{FF2B5EF4-FFF2-40B4-BE49-F238E27FC236}">
                    <a16:creationId xmlns:a16="http://schemas.microsoft.com/office/drawing/2014/main" xmlns="" id="{3FDDB830-F8CB-46F0-824B-1487F1F5A2C3}"/>
                  </a:ext>
                </a:extLst>
              </p:cNvPr>
              <p:cNvSpPr/>
              <p:nvPr/>
            </p:nvSpPr>
            <p:spPr>
              <a:xfrm>
                <a:off x="5231789" y="4003773"/>
                <a:ext cx="1100104" cy="1100104"/>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sz="2800" dirty="0">
                  <a:solidFill>
                    <a:srgbClr val="000000">
                      <a:lumMod val="65000"/>
                      <a:lumOff val="35000"/>
                    </a:srgbClr>
                  </a:solidFill>
                  <a:latin typeface="Arial"/>
                </a:endParaRPr>
              </a:p>
            </p:txBody>
          </p:sp>
          <p:sp>
            <p:nvSpPr>
              <p:cNvPr id="14" name="Oval 13">
                <a:extLst>
                  <a:ext uri="{FF2B5EF4-FFF2-40B4-BE49-F238E27FC236}">
                    <a16:creationId xmlns:a16="http://schemas.microsoft.com/office/drawing/2014/main" xmlns="" id="{02A1BE8C-5882-4095-B7A4-B5CA4175DC63}"/>
                  </a:ext>
                </a:extLst>
              </p:cNvPr>
              <p:cNvSpPr/>
              <p:nvPr/>
            </p:nvSpPr>
            <p:spPr>
              <a:xfrm>
                <a:off x="3030323" y="4013298"/>
                <a:ext cx="1100104" cy="1100104"/>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sz="2800" dirty="0">
                  <a:solidFill>
                    <a:srgbClr val="000000">
                      <a:lumMod val="65000"/>
                      <a:lumOff val="35000"/>
                    </a:srgbClr>
                  </a:solidFill>
                  <a:latin typeface="Arial"/>
                </a:endParaRPr>
              </a:p>
            </p:txBody>
          </p:sp>
          <p:sp>
            <p:nvSpPr>
              <p:cNvPr id="15" name="Oval 14">
                <a:extLst>
                  <a:ext uri="{FF2B5EF4-FFF2-40B4-BE49-F238E27FC236}">
                    <a16:creationId xmlns:a16="http://schemas.microsoft.com/office/drawing/2014/main" xmlns="" id="{4D254FAA-18D2-48D8-8E6A-2F6BC53FC79C}"/>
                  </a:ext>
                </a:extLst>
              </p:cNvPr>
              <p:cNvSpPr/>
              <p:nvPr/>
            </p:nvSpPr>
            <p:spPr>
              <a:xfrm>
                <a:off x="4379537" y="3558158"/>
                <a:ext cx="649663" cy="64966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sz="2700">
                  <a:solidFill>
                    <a:prstClr val="white"/>
                  </a:solidFill>
                  <a:latin typeface="Arial"/>
                </a:endParaRPr>
              </a:p>
            </p:txBody>
          </p:sp>
          <p:sp>
            <p:nvSpPr>
              <p:cNvPr id="16" name="Oval 15">
                <a:extLst>
                  <a:ext uri="{FF2B5EF4-FFF2-40B4-BE49-F238E27FC236}">
                    <a16:creationId xmlns:a16="http://schemas.microsoft.com/office/drawing/2014/main" xmlns="" id="{C311ACA8-C198-4695-81B3-D9556DBAFFCF}"/>
                  </a:ext>
                </a:extLst>
              </p:cNvPr>
              <p:cNvSpPr/>
              <p:nvPr/>
            </p:nvSpPr>
            <p:spPr>
              <a:xfrm>
                <a:off x="4425717" y="3609056"/>
                <a:ext cx="548372" cy="548372"/>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sz="2800" dirty="0">
                  <a:solidFill>
                    <a:srgbClr val="000000">
                      <a:lumMod val="65000"/>
                      <a:lumOff val="35000"/>
                    </a:srgbClr>
                  </a:solidFill>
                  <a:latin typeface="Arial"/>
                </a:endParaRPr>
              </a:p>
            </p:txBody>
          </p:sp>
        </p:grpSp>
        <p:sp>
          <p:nvSpPr>
            <p:cNvPr id="6" name="Arc 5">
              <a:extLst>
                <a:ext uri="{FF2B5EF4-FFF2-40B4-BE49-F238E27FC236}">
                  <a16:creationId xmlns:a16="http://schemas.microsoft.com/office/drawing/2014/main" xmlns="" id="{2FB10BC8-3C67-4F5C-A5CC-D472298BFC09}"/>
                </a:ext>
              </a:extLst>
            </p:cNvPr>
            <p:cNvSpPr/>
            <p:nvPr/>
          </p:nvSpPr>
          <p:spPr>
            <a:xfrm>
              <a:off x="3273733" y="2536329"/>
              <a:ext cx="2901493" cy="2901493"/>
            </a:xfrm>
            <a:prstGeom prst="arc">
              <a:avLst>
                <a:gd name="adj1" fmla="val 18179519"/>
                <a:gd name="adj2" fmla="val 21517766"/>
              </a:avLst>
            </a:prstGeom>
            <a:ln w="12700">
              <a:solidFill>
                <a:schemeClr val="bg1"/>
              </a:solidFill>
              <a:prstDash val="dash"/>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endParaRPr lang="ko-KR" altLang="en-US" sz="2700">
                <a:solidFill>
                  <a:srgbClr val="000000"/>
                </a:solidFill>
                <a:latin typeface="Arial"/>
              </a:endParaRPr>
            </a:p>
          </p:txBody>
        </p:sp>
        <p:sp>
          <p:nvSpPr>
            <p:cNvPr id="7" name="Arc 6">
              <a:extLst>
                <a:ext uri="{FF2B5EF4-FFF2-40B4-BE49-F238E27FC236}">
                  <a16:creationId xmlns:a16="http://schemas.microsoft.com/office/drawing/2014/main" xmlns="" id="{F22DBB4F-84B2-471E-AE19-A14B95D62AB0}"/>
                </a:ext>
              </a:extLst>
            </p:cNvPr>
            <p:cNvSpPr/>
            <p:nvPr/>
          </p:nvSpPr>
          <p:spPr>
            <a:xfrm rot="14360900">
              <a:off x="3205931" y="2590242"/>
              <a:ext cx="2901493" cy="2901493"/>
            </a:xfrm>
            <a:prstGeom prst="arc">
              <a:avLst>
                <a:gd name="adj1" fmla="val 18179519"/>
                <a:gd name="adj2" fmla="val 21517766"/>
              </a:avLst>
            </a:prstGeom>
            <a:ln w="12700">
              <a:solidFill>
                <a:schemeClr val="bg1"/>
              </a:solidFill>
              <a:prstDash val="dash"/>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endParaRPr lang="ko-KR" altLang="en-US" sz="2700">
                <a:solidFill>
                  <a:srgbClr val="000000"/>
                </a:solidFill>
                <a:latin typeface="Arial"/>
              </a:endParaRPr>
            </a:p>
          </p:txBody>
        </p:sp>
        <p:sp>
          <p:nvSpPr>
            <p:cNvPr id="8" name="Arc 7">
              <a:extLst>
                <a:ext uri="{FF2B5EF4-FFF2-40B4-BE49-F238E27FC236}">
                  <a16:creationId xmlns:a16="http://schemas.microsoft.com/office/drawing/2014/main" xmlns="" id="{808B645F-34EE-4ED4-A0A4-53E4396D6F6E}"/>
                </a:ext>
              </a:extLst>
            </p:cNvPr>
            <p:cNvSpPr/>
            <p:nvPr/>
          </p:nvSpPr>
          <p:spPr>
            <a:xfrm rot="7097419">
              <a:off x="3263081" y="2590242"/>
              <a:ext cx="2901493" cy="2901493"/>
            </a:xfrm>
            <a:prstGeom prst="arc">
              <a:avLst>
                <a:gd name="adj1" fmla="val 18179519"/>
                <a:gd name="adj2" fmla="val 21517766"/>
              </a:avLst>
            </a:prstGeom>
            <a:ln w="12700">
              <a:solidFill>
                <a:schemeClr val="bg1"/>
              </a:solidFill>
              <a:prstDash val="dash"/>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endParaRPr lang="ko-KR" altLang="en-US" sz="2700">
                <a:solidFill>
                  <a:srgbClr val="000000"/>
                </a:solidFill>
                <a:latin typeface="Arial"/>
              </a:endParaRPr>
            </a:p>
          </p:txBody>
        </p:sp>
      </p:grpSp>
      <p:grpSp>
        <p:nvGrpSpPr>
          <p:cNvPr id="24" name="그룹 6">
            <a:extLst>
              <a:ext uri="{FF2B5EF4-FFF2-40B4-BE49-F238E27FC236}">
                <a16:creationId xmlns:a16="http://schemas.microsoft.com/office/drawing/2014/main" xmlns="" id="{CA8B4A9B-7A59-4A75-B7A5-3A068E650F27}"/>
              </a:ext>
            </a:extLst>
          </p:cNvPr>
          <p:cNvGrpSpPr/>
          <p:nvPr/>
        </p:nvGrpSpPr>
        <p:grpSpPr>
          <a:xfrm>
            <a:off x="8194857" y="5164083"/>
            <a:ext cx="3399863" cy="748795"/>
            <a:chOff x="7653348" y="2159174"/>
            <a:chExt cx="3744000" cy="748795"/>
          </a:xfrm>
        </p:grpSpPr>
        <p:sp>
          <p:nvSpPr>
            <p:cNvPr id="25" name="TextBox 24">
              <a:extLst>
                <a:ext uri="{FF2B5EF4-FFF2-40B4-BE49-F238E27FC236}">
                  <a16:creationId xmlns:a16="http://schemas.microsoft.com/office/drawing/2014/main" xmlns="" id="{DB91767F-183E-42EC-981F-D786131DD9B2}"/>
                </a:ext>
              </a:extLst>
            </p:cNvPr>
            <p:cNvSpPr txBox="1"/>
            <p:nvPr/>
          </p:nvSpPr>
          <p:spPr>
            <a:xfrm>
              <a:off x="7658850" y="2436173"/>
              <a:ext cx="3701011" cy="276999"/>
            </a:xfrm>
            <a:prstGeom prst="rect">
              <a:avLst/>
            </a:prstGeom>
            <a:noFill/>
          </p:spPr>
          <p:txBody>
            <a:bodyPr wrap="square" rtlCol="0">
              <a:spAutoFit/>
            </a:bodyPr>
            <a:lstStyle/>
            <a:p>
              <a:pPr algn="r" defTabSz="914377"/>
              <a:endParaRPr lang="ko-KR" altLang="en-US" sz="1200" dirty="0">
                <a:solidFill>
                  <a:srgbClr val="000000">
                    <a:lumMod val="75000"/>
                    <a:lumOff val="25000"/>
                  </a:srgbClr>
                </a:solidFill>
                <a:latin typeface="Arial"/>
              </a:endParaRPr>
            </a:p>
          </p:txBody>
        </p:sp>
        <p:sp>
          <p:nvSpPr>
            <p:cNvPr id="26" name="TextBox 25">
              <a:extLst>
                <a:ext uri="{FF2B5EF4-FFF2-40B4-BE49-F238E27FC236}">
                  <a16:creationId xmlns:a16="http://schemas.microsoft.com/office/drawing/2014/main" xmlns="" id="{0DAD0DA0-65D8-4200-BD03-9C0F86B7651A}"/>
                </a:ext>
              </a:extLst>
            </p:cNvPr>
            <p:cNvSpPr txBox="1"/>
            <p:nvPr/>
          </p:nvSpPr>
          <p:spPr>
            <a:xfrm>
              <a:off x="7653348" y="2159174"/>
              <a:ext cx="3712015" cy="748795"/>
            </a:xfrm>
            <a:prstGeom prst="rect">
              <a:avLst/>
            </a:prstGeom>
            <a:noFill/>
          </p:spPr>
          <p:txBody>
            <a:bodyPr wrap="square" rtlCol="0">
              <a:spAutoFit/>
            </a:bodyPr>
            <a:lstStyle/>
            <a:p>
              <a:r>
                <a:rPr lang="en-US" sz="2133" dirty="0">
                  <a:latin typeface="Calibri" panose="020F0502020204030204" pitchFamily="34" charset="0"/>
                  <a:cs typeface="Calibri" panose="020F0502020204030204" pitchFamily="34" charset="0"/>
                </a:rPr>
                <a:t>Anytime access to sanctioned funds for works</a:t>
              </a:r>
            </a:p>
          </p:txBody>
        </p:sp>
        <p:cxnSp>
          <p:nvCxnSpPr>
            <p:cNvPr id="27" name="Straight Connector 26">
              <a:extLst>
                <a:ext uri="{FF2B5EF4-FFF2-40B4-BE49-F238E27FC236}">
                  <a16:creationId xmlns:a16="http://schemas.microsoft.com/office/drawing/2014/main" xmlns="" id="{744C54CC-CBFC-482A-9BA7-77A22719AA4D}"/>
                </a:ext>
              </a:extLst>
            </p:cNvPr>
            <p:cNvCxnSpPr/>
            <p:nvPr/>
          </p:nvCxnSpPr>
          <p:spPr>
            <a:xfrm>
              <a:off x="7653348" y="2877551"/>
              <a:ext cx="3744000" cy="0"/>
            </a:xfrm>
            <a:prstGeom prst="line">
              <a:avLst/>
            </a:prstGeom>
            <a:ln>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28" name="그룹 7">
            <a:extLst>
              <a:ext uri="{FF2B5EF4-FFF2-40B4-BE49-F238E27FC236}">
                <a16:creationId xmlns:a16="http://schemas.microsoft.com/office/drawing/2014/main" xmlns="" id="{3FEECF8B-C94A-4409-A964-C899698A0D95}"/>
              </a:ext>
            </a:extLst>
          </p:cNvPr>
          <p:cNvGrpSpPr/>
          <p:nvPr/>
        </p:nvGrpSpPr>
        <p:grpSpPr>
          <a:xfrm>
            <a:off x="633859" y="4164000"/>
            <a:ext cx="3404860" cy="1436291"/>
            <a:chOff x="869468" y="2144778"/>
            <a:chExt cx="3749503" cy="1436290"/>
          </a:xfrm>
        </p:grpSpPr>
        <p:sp>
          <p:nvSpPr>
            <p:cNvPr id="29" name="TextBox 28">
              <a:extLst>
                <a:ext uri="{FF2B5EF4-FFF2-40B4-BE49-F238E27FC236}">
                  <a16:creationId xmlns:a16="http://schemas.microsoft.com/office/drawing/2014/main" xmlns="" id="{053C2B99-CDBD-4807-AAE6-1C7E0F270436}"/>
                </a:ext>
              </a:extLst>
            </p:cNvPr>
            <p:cNvSpPr txBox="1"/>
            <p:nvPr/>
          </p:nvSpPr>
          <p:spPr>
            <a:xfrm>
              <a:off x="912457" y="2421777"/>
              <a:ext cx="3701011" cy="276999"/>
            </a:xfrm>
            <a:prstGeom prst="rect">
              <a:avLst/>
            </a:prstGeom>
            <a:noFill/>
          </p:spPr>
          <p:txBody>
            <a:bodyPr wrap="square" rtlCol="0">
              <a:spAutoFit/>
            </a:bodyPr>
            <a:lstStyle/>
            <a:p>
              <a:pPr defTabSz="914377"/>
              <a:endParaRPr lang="ko-KR" altLang="en-US" sz="1200" dirty="0">
                <a:solidFill>
                  <a:srgbClr val="000000">
                    <a:lumMod val="75000"/>
                    <a:lumOff val="25000"/>
                  </a:srgbClr>
                </a:solidFill>
                <a:latin typeface="Arial"/>
              </a:endParaRPr>
            </a:p>
          </p:txBody>
        </p:sp>
        <p:sp>
          <p:nvSpPr>
            <p:cNvPr id="30" name="TextBox 29">
              <a:extLst>
                <a:ext uri="{FF2B5EF4-FFF2-40B4-BE49-F238E27FC236}">
                  <a16:creationId xmlns:a16="http://schemas.microsoft.com/office/drawing/2014/main" xmlns="" id="{A9D87ECD-70AC-4992-A018-B6B84E36D405}"/>
                </a:ext>
              </a:extLst>
            </p:cNvPr>
            <p:cNvSpPr txBox="1"/>
            <p:nvPr/>
          </p:nvSpPr>
          <p:spPr>
            <a:xfrm>
              <a:off x="906955" y="2144778"/>
              <a:ext cx="3712016" cy="1405255"/>
            </a:xfrm>
            <a:prstGeom prst="rect">
              <a:avLst/>
            </a:prstGeom>
            <a:noFill/>
          </p:spPr>
          <p:txBody>
            <a:bodyPr wrap="square" rtlCol="0">
              <a:spAutoFit/>
            </a:bodyPr>
            <a:lstStyle/>
            <a:p>
              <a:r>
                <a:rPr lang="en-US" sz="2133" dirty="0"/>
                <a:t>Betterment in fulfilling the aspirations of citizens by timely creation of Durable Community Assets. </a:t>
              </a:r>
            </a:p>
          </p:txBody>
        </p:sp>
        <p:cxnSp>
          <p:nvCxnSpPr>
            <p:cNvPr id="31" name="Straight Connector 30">
              <a:extLst>
                <a:ext uri="{FF2B5EF4-FFF2-40B4-BE49-F238E27FC236}">
                  <a16:creationId xmlns:a16="http://schemas.microsoft.com/office/drawing/2014/main" xmlns="" id="{F39EB35C-8C0B-42AF-A1A6-C09B07C82A81}"/>
                </a:ext>
              </a:extLst>
            </p:cNvPr>
            <p:cNvCxnSpPr/>
            <p:nvPr/>
          </p:nvCxnSpPr>
          <p:spPr>
            <a:xfrm>
              <a:off x="869468" y="3581068"/>
              <a:ext cx="3744000" cy="0"/>
            </a:xfrm>
            <a:prstGeom prst="line">
              <a:avLst/>
            </a:prstGeom>
            <a:ln>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32" name="그룹 3">
            <a:extLst>
              <a:ext uri="{FF2B5EF4-FFF2-40B4-BE49-F238E27FC236}">
                <a16:creationId xmlns:a16="http://schemas.microsoft.com/office/drawing/2014/main" xmlns="" id="{6EED8D94-0D6F-4194-96DE-B6037EF08534}"/>
              </a:ext>
            </a:extLst>
          </p:cNvPr>
          <p:cNvGrpSpPr/>
          <p:nvPr/>
        </p:nvGrpSpPr>
        <p:grpSpPr>
          <a:xfrm>
            <a:off x="7503512" y="938433"/>
            <a:ext cx="3511513" cy="1436290"/>
            <a:chOff x="4637563" y="5144267"/>
            <a:chExt cx="3014260" cy="1436291"/>
          </a:xfrm>
        </p:grpSpPr>
        <p:sp>
          <p:nvSpPr>
            <p:cNvPr id="33" name="TextBox 32">
              <a:extLst>
                <a:ext uri="{FF2B5EF4-FFF2-40B4-BE49-F238E27FC236}">
                  <a16:creationId xmlns:a16="http://schemas.microsoft.com/office/drawing/2014/main" xmlns="" id="{E4B03B0F-99D3-4DB4-AD12-9DB3BC138303}"/>
                </a:ext>
              </a:extLst>
            </p:cNvPr>
            <p:cNvSpPr txBox="1"/>
            <p:nvPr/>
          </p:nvSpPr>
          <p:spPr>
            <a:xfrm>
              <a:off x="4646212" y="5421266"/>
              <a:ext cx="2899577" cy="276999"/>
            </a:xfrm>
            <a:prstGeom prst="rect">
              <a:avLst/>
            </a:prstGeom>
            <a:noFill/>
          </p:spPr>
          <p:txBody>
            <a:bodyPr wrap="square" rtlCol="0">
              <a:spAutoFit/>
            </a:bodyPr>
            <a:lstStyle/>
            <a:p>
              <a:pPr algn="ctr" defTabSz="914377"/>
              <a:endParaRPr lang="ko-KR" altLang="en-US" sz="1200" dirty="0">
                <a:solidFill>
                  <a:srgbClr val="000000">
                    <a:lumMod val="75000"/>
                    <a:lumOff val="25000"/>
                  </a:srgbClr>
                </a:solidFill>
                <a:latin typeface="Arial"/>
              </a:endParaRPr>
            </a:p>
          </p:txBody>
        </p:sp>
        <p:sp>
          <p:nvSpPr>
            <p:cNvPr id="34" name="TextBox 33">
              <a:extLst>
                <a:ext uri="{FF2B5EF4-FFF2-40B4-BE49-F238E27FC236}">
                  <a16:creationId xmlns:a16="http://schemas.microsoft.com/office/drawing/2014/main" xmlns="" id="{76C55629-C2F6-45B8-AE31-2E0DFEC88600}"/>
                </a:ext>
              </a:extLst>
            </p:cNvPr>
            <p:cNvSpPr txBox="1"/>
            <p:nvPr/>
          </p:nvSpPr>
          <p:spPr>
            <a:xfrm>
              <a:off x="4637563" y="5144267"/>
              <a:ext cx="2908198" cy="1405257"/>
            </a:xfrm>
            <a:prstGeom prst="rect">
              <a:avLst/>
            </a:prstGeom>
            <a:noFill/>
          </p:spPr>
          <p:txBody>
            <a:bodyPr wrap="square" rtlCol="0">
              <a:spAutoFit/>
            </a:bodyPr>
            <a:lstStyle/>
            <a:p>
              <a:r>
                <a:rPr lang="en-US" sz="2133" dirty="0">
                  <a:latin typeface="Calibri" panose="020F0502020204030204" pitchFamily="34" charset="0"/>
                  <a:cs typeface="Calibri" panose="020F0502020204030204" pitchFamily="34" charset="0"/>
                </a:rPr>
                <a:t>To enhance the efficiency and transparency of overall implementation and </a:t>
              </a:r>
              <a:r>
                <a:rPr lang="en-US" sz="2133" dirty="0" smtClean="0">
                  <a:latin typeface="Calibri" panose="020F0502020204030204" pitchFamily="34" charset="0"/>
                  <a:cs typeface="Calibri" panose="020F0502020204030204" pitchFamily="34" charset="0"/>
                </a:rPr>
                <a:t>utilization of fund</a:t>
              </a:r>
              <a:endParaRPr lang="en-US" sz="2133" dirty="0">
                <a:latin typeface="Calibri" panose="020F0502020204030204" pitchFamily="34" charset="0"/>
                <a:cs typeface="Calibri" panose="020F0502020204030204" pitchFamily="34" charset="0"/>
              </a:endParaRPr>
            </a:p>
          </p:txBody>
        </p:sp>
        <p:cxnSp>
          <p:nvCxnSpPr>
            <p:cNvPr id="35" name="Straight Connector 34">
              <a:extLst>
                <a:ext uri="{FF2B5EF4-FFF2-40B4-BE49-F238E27FC236}">
                  <a16:creationId xmlns:a16="http://schemas.microsoft.com/office/drawing/2014/main" xmlns="" id="{8ABE571B-339A-44EB-8AA5-3B111379D8B3}"/>
                </a:ext>
              </a:extLst>
            </p:cNvPr>
            <p:cNvCxnSpPr/>
            <p:nvPr/>
          </p:nvCxnSpPr>
          <p:spPr>
            <a:xfrm>
              <a:off x="4733403" y="6580558"/>
              <a:ext cx="2918420" cy="0"/>
            </a:xfrm>
            <a:prstGeom prst="line">
              <a:avLst/>
            </a:prstGeom>
            <a:ln>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xmlns="" id="{3B7100E9-15B5-5F5C-33E1-1402C3D66474}"/>
              </a:ext>
            </a:extLst>
          </p:cNvPr>
          <p:cNvSpPr txBox="1">
            <a:spLocks/>
          </p:cNvSpPr>
          <p:nvPr/>
        </p:nvSpPr>
        <p:spPr>
          <a:xfrm>
            <a:off x="-1774549" y="123178"/>
            <a:ext cx="10514927" cy="7373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733" b="1" kern="0" dirty="0">
                <a:solidFill>
                  <a:srgbClr val="E41165"/>
                </a:solidFill>
              </a:rPr>
              <a:t>Objective of MPLADS Portal</a:t>
            </a:r>
            <a:endParaRPr lang="en-US" sz="3733" b="1" dirty="0"/>
          </a:p>
        </p:txBody>
      </p:sp>
      <p:pic>
        <p:nvPicPr>
          <p:cNvPr id="42" name="Graphic 41" descr="Magnifying glass with solid fill">
            <a:extLst>
              <a:ext uri="{FF2B5EF4-FFF2-40B4-BE49-F238E27FC236}">
                <a16:creationId xmlns:a16="http://schemas.microsoft.com/office/drawing/2014/main" xmlns="" id="{5CFE5F85-4D4F-006A-C8D6-892027CC0EFA}"/>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5819441" y="1944436"/>
            <a:ext cx="635681" cy="547856"/>
          </a:xfrm>
          <a:prstGeom prst="rect">
            <a:avLst/>
          </a:prstGeom>
        </p:spPr>
      </p:pic>
      <p:pic>
        <p:nvPicPr>
          <p:cNvPr id="44" name="Graphic 43" descr="Remote learning science with solid fill">
            <a:extLst>
              <a:ext uri="{FF2B5EF4-FFF2-40B4-BE49-F238E27FC236}">
                <a16:creationId xmlns:a16="http://schemas.microsoft.com/office/drawing/2014/main" xmlns="" id="{142BD511-52D5-1608-963D-8CF8C1C0CB3D}"/>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7032161" y="3994759"/>
            <a:ext cx="762588" cy="762588"/>
          </a:xfrm>
          <a:prstGeom prst="rect">
            <a:avLst/>
          </a:prstGeom>
        </p:spPr>
      </p:pic>
      <p:pic>
        <p:nvPicPr>
          <p:cNvPr id="48" name="Graphic 47" descr="Users with solid fill">
            <a:extLst>
              <a:ext uri="{FF2B5EF4-FFF2-40B4-BE49-F238E27FC236}">
                <a16:creationId xmlns:a16="http://schemas.microsoft.com/office/drawing/2014/main" xmlns="" id="{D3C4B34C-1189-139F-BD31-50F1D3D27A95}"/>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a:off x="4488274" y="3995091"/>
            <a:ext cx="717468" cy="717468"/>
          </a:xfrm>
          <a:prstGeom prst="rect">
            <a:avLst/>
          </a:prstGeom>
        </p:spPr>
      </p:pic>
    </p:spTree>
    <p:extLst>
      <p:ext uri="{BB962C8B-B14F-4D97-AF65-F5344CB8AC3E}">
        <p14:creationId xmlns:p14="http://schemas.microsoft.com/office/powerpoint/2010/main" xmlns="" val="292996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A17CF8-FC1A-6BC7-A766-012DEFBFC265}"/>
              </a:ext>
            </a:extLst>
          </p:cNvPr>
          <p:cNvSpPr>
            <a:spLocks noGrp="1"/>
          </p:cNvSpPr>
          <p:nvPr>
            <p:ph type="title"/>
          </p:nvPr>
        </p:nvSpPr>
        <p:spPr/>
        <p:txBody>
          <a:bodyPr/>
          <a:lstStyle/>
          <a:p>
            <a:r>
              <a:rPr lang="en-US" sz="3200" b="1" dirty="0">
                <a:solidFill>
                  <a:schemeClr val="accent2"/>
                </a:solidFill>
              </a:rPr>
              <a:t>Hon’ble MP Role &amp; Responsibilities</a:t>
            </a:r>
          </a:p>
        </p:txBody>
      </p:sp>
      <p:sp>
        <p:nvSpPr>
          <p:cNvPr id="3" name="Content Placeholder 2">
            <a:extLst>
              <a:ext uri="{FF2B5EF4-FFF2-40B4-BE49-F238E27FC236}">
                <a16:creationId xmlns:a16="http://schemas.microsoft.com/office/drawing/2014/main" xmlns="" id="{6EE59B1C-5D74-5DF2-DB59-596769375088}"/>
              </a:ext>
            </a:extLst>
          </p:cNvPr>
          <p:cNvSpPr>
            <a:spLocks noGrp="1"/>
          </p:cNvSpPr>
          <p:nvPr>
            <p:ph idx="1"/>
          </p:nvPr>
        </p:nvSpPr>
        <p:spPr/>
        <p:txBody>
          <a:bodyPr/>
          <a:lstStyle/>
          <a:p>
            <a:r>
              <a:rPr lang="en-US" sz="2667" b="1" dirty="0"/>
              <a:t>Normal Work Recommendation</a:t>
            </a:r>
          </a:p>
          <a:p>
            <a:r>
              <a:rPr lang="en-US" sz="2667" b="1" dirty="0"/>
              <a:t>Out of State/Constituency Recommendation</a:t>
            </a:r>
          </a:p>
          <a:p>
            <a:r>
              <a:rPr lang="en-US" sz="2667" b="1" dirty="0"/>
              <a:t>Calamity Consent</a:t>
            </a:r>
          </a:p>
          <a:p>
            <a:r>
              <a:rPr lang="en-US" sz="2667" b="1" dirty="0"/>
              <a:t>Approve/Reject the Fund Enhancement Request (e-Request)</a:t>
            </a:r>
          </a:p>
          <a:p>
            <a:r>
              <a:rPr lang="en-US" sz="2667" b="1" dirty="0"/>
              <a:t>Dashboard &amp; MIS (Self)</a:t>
            </a:r>
          </a:p>
          <a:p>
            <a:pPr marL="0" indent="0">
              <a:buNone/>
            </a:pPr>
            <a:endParaRPr lang="en-US" dirty="0"/>
          </a:p>
        </p:txBody>
      </p:sp>
    </p:spTree>
    <p:extLst>
      <p:ext uri="{BB962C8B-B14F-4D97-AF65-F5344CB8AC3E}">
        <p14:creationId xmlns:p14="http://schemas.microsoft.com/office/powerpoint/2010/main" xmlns="" val="9190921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A17CF8-FC1A-6BC7-A766-012DEFBFC265}"/>
              </a:ext>
            </a:extLst>
          </p:cNvPr>
          <p:cNvSpPr>
            <a:spLocks noGrp="1"/>
          </p:cNvSpPr>
          <p:nvPr>
            <p:ph type="title"/>
          </p:nvPr>
        </p:nvSpPr>
        <p:spPr/>
        <p:txBody>
          <a:bodyPr/>
          <a:lstStyle/>
          <a:p>
            <a:r>
              <a:rPr lang="en-US" sz="3200" b="1" dirty="0">
                <a:solidFill>
                  <a:schemeClr val="accent2"/>
                </a:solidFill>
              </a:rPr>
              <a:t>CNA Role &amp; Responsibilities</a:t>
            </a:r>
            <a:endParaRPr lang="en-US" sz="3200" dirty="0">
              <a:solidFill>
                <a:schemeClr val="accent2"/>
              </a:solidFill>
            </a:endParaRPr>
          </a:p>
        </p:txBody>
      </p:sp>
      <p:sp>
        <p:nvSpPr>
          <p:cNvPr id="3" name="Content Placeholder 2">
            <a:extLst>
              <a:ext uri="{FF2B5EF4-FFF2-40B4-BE49-F238E27FC236}">
                <a16:creationId xmlns:a16="http://schemas.microsoft.com/office/drawing/2014/main" xmlns="" id="{6EE59B1C-5D74-5DF2-DB59-596769375088}"/>
              </a:ext>
            </a:extLst>
          </p:cNvPr>
          <p:cNvSpPr>
            <a:spLocks noGrp="1"/>
          </p:cNvSpPr>
          <p:nvPr>
            <p:ph idx="1"/>
          </p:nvPr>
        </p:nvSpPr>
        <p:spPr/>
        <p:txBody>
          <a:bodyPr/>
          <a:lstStyle/>
          <a:p>
            <a:r>
              <a:rPr lang="en-US" sz="2667" b="1" dirty="0"/>
              <a:t>Top-Up the Limit (+200 Cr) when the Limit goes &lt;=50Cr.</a:t>
            </a:r>
          </a:p>
          <a:p>
            <a:r>
              <a:rPr lang="en-US" sz="2667" b="1" dirty="0"/>
              <a:t>Return Fund Approval/Rejection (Raised by IDA &amp; NDA)</a:t>
            </a:r>
          </a:p>
          <a:p>
            <a:r>
              <a:rPr lang="en-US" sz="2667" b="1" dirty="0"/>
              <a:t>Limit Allocation or Modification (CNA to Hon’ble MPs)</a:t>
            </a:r>
          </a:p>
          <a:p>
            <a:r>
              <a:rPr lang="en-US" sz="2667" b="1" dirty="0"/>
              <a:t>Configure National/State Calamity</a:t>
            </a:r>
          </a:p>
          <a:p>
            <a:r>
              <a:rPr lang="en-US" sz="2667" b="1" dirty="0"/>
              <a:t>Fund Disbursement against Administrative Limits</a:t>
            </a:r>
          </a:p>
          <a:p>
            <a:r>
              <a:rPr lang="en-US" sz="2667" b="1" dirty="0"/>
              <a:t>Dashboards &amp; MIS (National-wise)</a:t>
            </a:r>
          </a:p>
          <a:p>
            <a:pPr marL="0" indent="0">
              <a:buNone/>
            </a:pPr>
            <a:endParaRPr lang="en-US" dirty="0"/>
          </a:p>
        </p:txBody>
      </p:sp>
    </p:spTree>
    <p:extLst>
      <p:ext uri="{BB962C8B-B14F-4D97-AF65-F5344CB8AC3E}">
        <p14:creationId xmlns:p14="http://schemas.microsoft.com/office/powerpoint/2010/main" xmlns="" val="18160875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A17CF8-FC1A-6BC7-A766-012DEFBFC265}"/>
              </a:ext>
            </a:extLst>
          </p:cNvPr>
          <p:cNvSpPr>
            <a:spLocks noGrp="1"/>
          </p:cNvSpPr>
          <p:nvPr>
            <p:ph type="title"/>
          </p:nvPr>
        </p:nvSpPr>
        <p:spPr/>
        <p:txBody>
          <a:bodyPr/>
          <a:lstStyle/>
          <a:p>
            <a:r>
              <a:rPr lang="en-US" sz="3200" b="1" dirty="0">
                <a:solidFill>
                  <a:schemeClr val="accent2"/>
                </a:solidFill>
              </a:rPr>
              <a:t>SNA Role &amp; Responsibilities</a:t>
            </a:r>
          </a:p>
        </p:txBody>
      </p:sp>
      <p:sp>
        <p:nvSpPr>
          <p:cNvPr id="3" name="Content Placeholder 2">
            <a:extLst>
              <a:ext uri="{FF2B5EF4-FFF2-40B4-BE49-F238E27FC236}">
                <a16:creationId xmlns:a16="http://schemas.microsoft.com/office/drawing/2014/main" xmlns="" id="{6EE59B1C-5D74-5DF2-DB59-596769375088}"/>
              </a:ext>
            </a:extLst>
          </p:cNvPr>
          <p:cNvSpPr>
            <a:spLocks noGrp="1"/>
          </p:cNvSpPr>
          <p:nvPr>
            <p:ph idx="1"/>
          </p:nvPr>
        </p:nvSpPr>
        <p:spPr/>
        <p:txBody>
          <a:bodyPr/>
          <a:lstStyle/>
          <a:p>
            <a:r>
              <a:rPr lang="en-US" sz="2667" b="1" dirty="0"/>
              <a:t>Raised the Return Fund Request of unspent amount (Only Admin Fund)</a:t>
            </a:r>
          </a:p>
          <a:p>
            <a:r>
              <a:rPr lang="en-US" sz="2667" b="1" dirty="0"/>
              <a:t>Configure the State Calamity</a:t>
            </a:r>
          </a:p>
          <a:p>
            <a:r>
              <a:rPr lang="en-US" sz="2667" b="1" dirty="0"/>
              <a:t>Calamity Work Recommendation (SNA to IDA)</a:t>
            </a:r>
          </a:p>
          <a:p>
            <a:r>
              <a:rPr lang="en-US" sz="2667" b="1" dirty="0"/>
              <a:t>Fund Disbursement against Administrative Limits</a:t>
            </a:r>
          </a:p>
          <a:p>
            <a:r>
              <a:rPr lang="en-US" sz="2667" b="1" dirty="0"/>
              <a:t>Dashboards &amp; MIS (Sate-Wise)</a:t>
            </a:r>
          </a:p>
          <a:p>
            <a:pPr marL="0" indent="0">
              <a:buNone/>
            </a:pPr>
            <a:endParaRPr lang="en-US" dirty="0"/>
          </a:p>
        </p:txBody>
      </p:sp>
    </p:spTree>
    <p:extLst>
      <p:ext uri="{BB962C8B-B14F-4D97-AF65-F5344CB8AC3E}">
        <p14:creationId xmlns:p14="http://schemas.microsoft.com/office/powerpoint/2010/main" xmlns="" val="23867415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A17CF8-FC1A-6BC7-A766-012DEFBFC265}"/>
              </a:ext>
            </a:extLst>
          </p:cNvPr>
          <p:cNvSpPr>
            <a:spLocks noGrp="1"/>
          </p:cNvSpPr>
          <p:nvPr>
            <p:ph type="title"/>
          </p:nvPr>
        </p:nvSpPr>
        <p:spPr/>
        <p:txBody>
          <a:bodyPr/>
          <a:lstStyle/>
          <a:p>
            <a:r>
              <a:rPr lang="en-US" sz="3200" b="1" dirty="0">
                <a:solidFill>
                  <a:schemeClr val="accent2"/>
                </a:solidFill>
              </a:rPr>
              <a:t>NDA Role &amp; Responsibilities</a:t>
            </a:r>
          </a:p>
        </p:txBody>
      </p:sp>
      <p:sp>
        <p:nvSpPr>
          <p:cNvPr id="3" name="Content Placeholder 2">
            <a:extLst>
              <a:ext uri="{FF2B5EF4-FFF2-40B4-BE49-F238E27FC236}">
                <a16:creationId xmlns:a16="http://schemas.microsoft.com/office/drawing/2014/main" xmlns="" id="{6EE59B1C-5D74-5DF2-DB59-596769375088}"/>
              </a:ext>
            </a:extLst>
          </p:cNvPr>
          <p:cNvSpPr>
            <a:spLocks noGrp="1"/>
          </p:cNvSpPr>
          <p:nvPr>
            <p:ph idx="1"/>
          </p:nvPr>
        </p:nvSpPr>
        <p:spPr/>
        <p:txBody>
          <a:bodyPr/>
          <a:lstStyle/>
          <a:p>
            <a:r>
              <a:rPr lang="en-US" sz="2667" b="1" dirty="0"/>
              <a:t>Raised the Hon’ble MP-wise Return Fund Request of unspent </a:t>
            </a:r>
            <a:r>
              <a:rPr lang="en-US" sz="2667" b="1" dirty="0" smtClean="0"/>
              <a:t>amount</a:t>
            </a:r>
            <a:endParaRPr lang="en-US" sz="2667" b="1" dirty="0"/>
          </a:p>
          <a:p>
            <a:r>
              <a:rPr lang="en-US" sz="2667" b="1" dirty="0"/>
              <a:t>Approval/Rejection of Return Fund Request (Raised by IDA)</a:t>
            </a:r>
          </a:p>
          <a:p>
            <a:r>
              <a:rPr lang="en-US" sz="2667" b="1" dirty="0"/>
              <a:t>View the Normal Work Recommendation</a:t>
            </a:r>
          </a:p>
          <a:p>
            <a:r>
              <a:rPr lang="en-US" sz="2667" b="1" dirty="0"/>
              <a:t>Approve/Reject the Out of State/Constituency Recommendation</a:t>
            </a:r>
          </a:p>
          <a:p>
            <a:r>
              <a:rPr lang="en-US" sz="2667" b="1" dirty="0"/>
              <a:t>Approve/Reject the Calamity Consent</a:t>
            </a:r>
          </a:p>
          <a:p>
            <a:r>
              <a:rPr lang="en-US" sz="2667" b="1" dirty="0"/>
              <a:t>Fund Disbursement against Administrative Limits</a:t>
            </a:r>
          </a:p>
          <a:p>
            <a:r>
              <a:rPr lang="en-US" sz="2667" b="1" dirty="0"/>
              <a:t>Dashboard &amp; MIS (Hon’ble MP-wise)</a:t>
            </a:r>
          </a:p>
          <a:p>
            <a:pPr marL="0" indent="0">
              <a:buNone/>
            </a:pPr>
            <a:endParaRPr lang="en-US" dirty="0"/>
          </a:p>
        </p:txBody>
      </p:sp>
    </p:spTree>
    <p:extLst>
      <p:ext uri="{BB962C8B-B14F-4D97-AF65-F5344CB8AC3E}">
        <p14:creationId xmlns:p14="http://schemas.microsoft.com/office/powerpoint/2010/main" xmlns="" val="26613529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A17CF8-FC1A-6BC7-A766-012DEFBFC265}"/>
              </a:ext>
            </a:extLst>
          </p:cNvPr>
          <p:cNvSpPr>
            <a:spLocks noGrp="1"/>
          </p:cNvSpPr>
          <p:nvPr>
            <p:ph type="title"/>
          </p:nvPr>
        </p:nvSpPr>
        <p:spPr/>
        <p:txBody>
          <a:bodyPr/>
          <a:lstStyle/>
          <a:p>
            <a:r>
              <a:rPr lang="en-US" sz="3200" b="1" dirty="0">
                <a:solidFill>
                  <a:schemeClr val="accent2"/>
                </a:solidFill>
              </a:rPr>
              <a:t>IDA Role &amp; Responsibilities</a:t>
            </a:r>
          </a:p>
        </p:txBody>
      </p:sp>
      <p:sp>
        <p:nvSpPr>
          <p:cNvPr id="3" name="Content Placeholder 2">
            <a:extLst>
              <a:ext uri="{FF2B5EF4-FFF2-40B4-BE49-F238E27FC236}">
                <a16:creationId xmlns:a16="http://schemas.microsoft.com/office/drawing/2014/main" xmlns="" id="{6EE59B1C-5D74-5DF2-DB59-596769375088}"/>
              </a:ext>
            </a:extLst>
          </p:cNvPr>
          <p:cNvSpPr>
            <a:spLocks noGrp="1"/>
          </p:cNvSpPr>
          <p:nvPr>
            <p:ph idx="1"/>
          </p:nvPr>
        </p:nvSpPr>
        <p:spPr/>
        <p:txBody>
          <a:bodyPr/>
          <a:lstStyle/>
          <a:p>
            <a:r>
              <a:rPr lang="en-US" sz="2667" b="1" dirty="0"/>
              <a:t>Work Estimation</a:t>
            </a:r>
          </a:p>
          <a:p>
            <a:r>
              <a:rPr lang="en-US" sz="2667" b="1" dirty="0"/>
              <a:t>Approve/Reject the Hon’ble MP work Recommendation</a:t>
            </a:r>
          </a:p>
          <a:p>
            <a:r>
              <a:rPr lang="en-US" sz="2667" b="1" dirty="0"/>
              <a:t>Work Allocation from IDA to IA</a:t>
            </a:r>
          </a:p>
          <a:p>
            <a:r>
              <a:rPr lang="en-US" sz="2667" b="1" dirty="0"/>
              <a:t>Raised the Fund Enhancement Request (e-Request)</a:t>
            </a:r>
          </a:p>
          <a:p>
            <a:r>
              <a:rPr lang="en-US" sz="2667" b="1" dirty="0"/>
              <a:t>Approve/Reject the Fund Enhancement Request (Raised by IA)</a:t>
            </a:r>
          </a:p>
          <a:p>
            <a:r>
              <a:rPr lang="en-US" sz="2667" b="1" dirty="0"/>
              <a:t>Fund Disbursement against Administrative Limits</a:t>
            </a:r>
          </a:p>
          <a:p>
            <a:r>
              <a:rPr lang="en-US" sz="2667" b="1" dirty="0"/>
              <a:t>Dashboard &amp; MIS (IDA Work-wise)</a:t>
            </a:r>
          </a:p>
          <a:p>
            <a:pPr marL="0" indent="0">
              <a:buNone/>
            </a:pPr>
            <a:endParaRPr lang="en-US" sz="2667" b="1" dirty="0"/>
          </a:p>
        </p:txBody>
      </p:sp>
    </p:spTree>
    <p:extLst>
      <p:ext uri="{BB962C8B-B14F-4D97-AF65-F5344CB8AC3E}">
        <p14:creationId xmlns:p14="http://schemas.microsoft.com/office/powerpoint/2010/main" xmlns="" val="17502597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A17CF8-FC1A-6BC7-A766-012DEFBFC265}"/>
              </a:ext>
            </a:extLst>
          </p:cNvPr>
          <p:cNvSpPr>
            <a:spLocks noGrp="1"/>
          </p:cNvSpPr>
          <p:nvPr>
            <p:ph type="title"/>
          </p:nvPr>
        </p:nvSpPr>
        <p:spPr/>
        <p:txBody>
          <a:bodyPr/>
          <a:lstStyle/>
          <a:p>
            <a:r>
              <a:rPr lang="en-US" sz="3200" b="1" dirty="0">
                <a:solidFill>
                  <a:schemeClr val="accent2"/>
                </a:solidFill>
              </a:rPr>
              <a:t>IA Role &amp; Responsibilities</a:t>
            </a:r>
          </a:p>
        </p:txBody>
      </p:sp>
      <p:sp>
        <p:nvSpPr>
          <p:cNvPr id="3" name="Content Placeholder 2">
            <a:extLst>
              <a:ext uri="{FF2B5EF4-FFF2-40B4-BE49-F238E27FC236}">
                <a16:creationId xmlns:a16="http://schemas.microsoft.com/office/drawing/2014/main" xmlns="" id="{6EE59B1C-5D74-5DF2-DB59-596769375088}"/>
              </a:ext>
            </a:extLst>
          </p:cNvPr>
          <p:cNvSpPr>
            <a:spLocks noGrp="1"/>
          </p:cNvSpPr>
          <p:nvPr>
            <p:ph idx="1"/>
          </p:nvPr>
        </p:nvSpPr>
        <p:spPr/>
        <p:txBody>
          <a:bodyPr/>
          <a:lstStyle/>
          <a:p>
            <a:r>
              <a:rPr lang="en-US" sz="2667" b="1" dirty="0"/>
              <a:t>Need to Complete following 4 stages: </a:t>
            </a:r>
          </a:p>
          <a:p>
            <a:pPr>
              <a:buFont typeface="Wingdings" panose="05000000000000000000" pitchFamily="2" charset="2"/>
              <a:buChar char="ü"/>
            </a:pPr>
            <a:r>
              <a:rPr lang="en-US" sz="2133" b="1" dirty="0"/>
              <a:t>Work Estimation Approval</a:t>
            </a:r>
          </a:p>
          <a:p>
            <a:pPr>
              <a:buFont typeface="Wingdings" panose="05000000000000000000" pitchFamily="2" charset="2"/>
              <a:buChar char="ü"/>
            </a:pPr>
            <a:r>
              <a:rPr lang="en-US" sz="2133" b="1" dirty="0"/>
              <a:t>Vendor Selection</a:t>
            </a:r>
          </a:p>
          <a:p>
            <a:pPr>
              <a:buFont typeface="Wingdings" panose="05000000000000000000" pitchFamily="2" charset="2"/>
              <a:buChar char="ü"/>
            </a:pPr>
            <a:r>
              <a:rPr lang="en-US" sz="2133" b="1" dirty="0"/>
              <a:t>Partial work completion</a:t>
            </a:r>
          </a:p>
          <a:p>
            <a:pPr>
              <a:buFont typeface="Wingdings" panose="05000000000000000000" pitchFamily="2" charset="2"/>
              <a:buChar char="ü"/>
            </a:pPr>
            <a:r>
              <a:rPr lang="en-US" sz="2133" b="1" dirty="0"/>
              <a:t>Work Completion</a:t>
            </a:r>
          </a:p>
          <a:p>
            <a:r>
              <a:rPr lang="en-US" sz="2667" b="1" dirty="0"/>
              <a:t>Raised the Fund Enhancement Request (e-Request)</a:t>
            </a:r>
          </a:p>
          <a:p>
            <a:r>
              <a:rPr lang="en-US" sz="2667" b="1" dirty="0"/>
              <a:t>Raised the Fund Disbursement Request</a:t>
            </a:r>
          </a:p>
          <a:p>
            <a:r>
              <a:rPr lang="en-US" sz="2667" b="1" dirty="0"/>
              <a:t>Dashboard &amp; MIS (IA Work-wise)</a:t>
            </a:r>
          </a:p>
          <a:p>
            <a:endParaRPr lang="en-US" sz="2667" b="1" dirty="0"/>
          </a:p>
        </p:txBody>
      </p:sp>
    </p:spTree>
    <p:extLst>
      <p:ext uri="{BB962C8B-B14F-4D97-AF65-F5344CB8AC3E}">
        <p14:creationId xmlns:p14="http://schemas.microsoft.com/office/powerpoint/2010/main" xmlns="" val="34022658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83423"/>
          </a:xfrm>
        </p:spPr>
        <p:txBody>
          <a:bodyPr>
            <a:normAutofit/>
          </a:bodyPr>
          <a:lstStyle/>
          <a:p>
            <a:pPr algn="ctr"/>
            <a:r>
              <a:rPr lang="en-US" sz="9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Thanks</a:t>
            </a:r>
            <a:endParaRPr lang="en-US"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Slide Number Placeholder 3"/>
          <p:cNvSpPr>
            <a:spLocks noGrp="1"/>
          </p:cNvSpPr>
          <p:nvPr>
            <p:ph type="sldNum" sz="quarter" idx="12"/>
          </p:nvPr>
        </p:nvSpPr>
        <p:spPr/>
        <p:txBody>
          <a:bodyPr/>
          <a:lstStyle/>
          <a:p>
            <a:fld id="{2DF29499-5F32-457E-A85C-798D9A9EA830}" type="slidenum">
              <a:rPr lang="en-IN" smtClean="0"/>
              <a:pPr/>
              <a:t>36</a:t>
            </a:fld>
            <a:endParaRPr lang="en-IN"/>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B17DD453-ED5C-418A-88F4-8296DCA16C2C}"/>
              </a:ext>
            </a:extLst>
          </p:cNvPr>
          <p:cNvGrpSpPr/>
          <p:nvPr/>
        </p:nvGrpSpPr>
        <p:grpSpPr>
          <a:xfrm>
            <a:off x="3027364" y="5196253"/>
            <a:ext cx="7635875" cy="1327151"/>
            <a:chOff x="3025775" y="5437594"/>
            <a:chExt cx="7602537" cy="1327150"/>
          </a:xfrm>
        </p:grpSpPr>
        <p:sp>
          <p:nvSpPr>
            <p:cNvPr id="81" name="Freeform 18">
              <a:extLst>
                <a:ext uri="{FF2B5EF4-FFF2-40B4-BE49-F238E27FC236}">
                  <a16:creationId xmlns:a16="http://schemas.microsoft.com/office/drawing/2014/main" xmlns="" id="{83EC1BAC-9978-4F4D-8D16-585A25663240}"/>
                </a:ext>
              </a:extLst>
            </p:cNvPr>
            <p:cNvSpPr>
              <a:spLocks/>
            </p:cNvSpPr>
            <p:nvPr/>
          </p:nvSpPr>
          <p:spPr bwMode="auto">
            <a:xfrm>
              <a:off x="3433762" y="5805894"/>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6"/>
              <a:endParaRPr lang="en-US" sz="2800">
                <a:solidFill>
                  <a:prstClr val="white"/>
                </a:solidFill>
                <a:latin typeface="Calibri"/>
              </a:endParaRPr>
            </a:p>
          </p:txBody>
        </p:sp>
        <p:sp>
          <p:nvSpPr>
            <p:cNvPr id="82" name="Freeform 19">
              <a:extLst>
                <a:ext uri="{FF2B5EF4-FFF2-40B4-BE49-F238E27FC236}">
                  <a16:creationId xmlns:a16="http://schemas.microsoft.com/office/drawing/2014/main" xmlns="" id="{01E51309-1F9D-4621-848A-E212EA1018D6}"/>
                </a:ext>
              </a:extLst>
            </p:cNvPr>
            <p:cNvSpPr>
              <a:spLocks/>
            </p:cNvSpPr>
            <p:nvPr/>
          </p:nvSpPr>
          <p:spPr bwMode="auto">
            <a:xfrm>
              <a:off x="3025775" y="5437594"/>
              <a:ext cx="407988" cy="1327150"/>
            </a:xfrm>
            <a:custGeom>
              <a:avLst/>
              <a:gdLst>
                <a:gd name="T0" fmla="*/ 769 w 769"/>
                <a:gd name="T1" fmla="*/ 2508 h 2508"/>
                <a:gd name="T2" fmla="*/ 769 w 769"/>
                <a:gd name="T3" fmla="*/ 696 h 2508"/>
                <a:gd name="T4" fmla="*/ 1 w 769"/>
                <a:gd name="T5" fmla="*/ 0 h 2508"/>
                <a:gd name="T6" fmla="*/ 1 w 769"/>
                <a:gd name="T7" fmla="*/ 1496 h 2508"/>
                <a:gd name="T8" fmla="*/ 0 w 769"/>
                <a:gd name="T9" fmla="*/ 1496 h 2508"/>
                <a:gd name="T10" fmla="*/ 769 w 769"/>
                <a:gd name="T11" fmla="*/ 2508 h 2508"/>
              </a:gdLst>
              <a:ahLst/>
              <a:cxnLst>
                <a:cxn ang="0">
                  <a:pos x="T0" y="T1"/>
                </a:cxn>
                <a:cxn ang="0">
                  <a:pos x="T2" y="T3"/>
                </a:cxn>
                <a:cxn ang="0">
                  <a:pos x="T4" y="T5"/>
                </a:cxn>
                <a:cxn ang="0">
                  <a:pos x="T6" y="T7"/>
                </a:cxn>
                <a:cxn ang="0">
                  <a:pos x="T8" y="T9"/>
                </a:cxn>
                <a:cxn ang="0">
                  <a:pos x="T10" y="T11"/>
                </a:cxn>
              </a:cxnLst>
              <a:rect l="0" t="0" r="r" b="b"/>
              <a:pathLst>
                <a:path w="769" h="2508">
                  <a:moveTo>
                    <a:pt x="769" y="2508"/>
                  </a:moveTo>
                  <a:lnTo>
                    <a:pt x="769" y="696"/>
                  </a:lnTo>
                  <a:lnTo>
                    <a:pt x="1" y="0"/>
                  </a:lnTo>
                  <a:lnTo>
                    <a:pt x="1" y="1496"/>
                  </a:lnTo>
                  <a:lnTo>
                    <a:pt x="0" y="1496"/>
                  </a:lnTo>
                  <a:lnTo>
                    <a:pt x="769" y="2508"/>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6"/>
              <a:endParaRPr lang="en-US" sz="2800">
                <a:solidFill>
                  <a:prstClr val="white"/>
                </a:solidFill>
                <a:latin typeface="Calibri"/>
              </a:endParaRPr>
            </a:p>
          </p:txBody>
        </p:sp>
      </p:grpSp>
      <p:grpSp>
        <p:nvGrpSpPr>
          <p:cNvPr id="8" name="Group 7">
            <a:extLst>
              <a:ext uri="{FF2B5EF4-FFF2-40B4-BE49-F238E27FC236}">
                <a16:creationId xmlns:a16="http://schemas.microsoft.com/office/drawing/2014/main" xmlns="" id="{6F30C6AD-7FEE-4B93-8BA1-FE9D31EB3A4E}"/>
              </a:ext>
            </a:extLst>
          </p:cNvPr>
          <p:cNvGrpSpPr/>
          <p:nvPr/>
        </p:nvGrpSpPr>
        <p:grpSpPr>
          <a:xfrm>
            <a:off x="3027364" y="4167865"/>
            <a:ext cx="7635875" cy="1158875"/>
            <a:chOff x="3025775" y="4731931"/>
            <a:chExt cx="7602537" cy="1158875"/>
          </a:xfrm>
        </p:grpSpPr>
        <p:sp>
          <p:nvSpPr>
            <p:cNvPr id="79" name="Freeform 15">
              <a:extLst>
                <a:ext uri="{FF2B5EF4-FFF2-40B4-BE49-F238E27FC236}">
                  <a16:creationId xmlns:a16="http://schemas.microsoft.com/office/drawing/2014/main" xmlns="" id="{639414DC-7C87-400F-87D8-CB64B23224DE}"/>
                </a:ext>
              </a:extLst>
            </p:cNvPr>
            <p:cNvSpPr>
              <a:spLocks/>
            </p:cNvSpPr>
            <p:nvPr/>
          </p:nvSpPr>
          <p:spPr bwMode="auto">
            <a:xfrm>
              <a:off x="3433762" y="4931956"/>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4 h 1812"/>
                <a:gd name="T16" fmla="*/ 11698 w 13597"/>
                <a:gd name="T17" fmla="*/ 1805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4"/>
                  </a:lnTo>
                  <a:lnTo>
                    <a:pt x="11698" y="1805"/>
                  </a:lnTo>
                  <a:lnTo>
                    <a:pt x="1495" y="1810"/>
                  </a:lnTo>
                  <a:lnTo>
                    <a:pt x="0" y="1812"/>
                  </a:lnTo>
                  <a:lnTo>
                    <a:pt x="0" y="0"/>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6"/>
              <a:endParaRPr lang="en-US" sz="2800">
                <a:solidFill>
                  <a:prstClr val="white"/>
                </a:solidFill>
                <a:latin typeface="Calibri"/>
              </a:endParaRPr>
            </a:p>
          </p:txBody>
        </p:sp>
        <p:sp>
          <p:nvSpPr>
            <p:cNvPr id="80" name="Freeform 16">
              <a:extLst>
                <a:ext uri="{FF2B5EF4-FFF2-40B4-BE49-F238E27FC236}">
                  <a16:creationId xmlns:a16="http://schemas.microsoft.com/office/drawing/2014/main" xmlns="" id="{400F7C1A-9DE8-4E41-8029-F4886C8C7654}"/>
                </a:ext>
              </a:extLst>
            </p:cNvPr>
            <p:cNvSpPr>
              <a:spLocks/>
            </p:cNvSpPr>
            <p:nvPr/>
          </p:nvSpPr>
          <p:spPr bwMode="auto">
            <a:xfrm>
              <a:off x="3025775" y="4731931"/>
              <a:ext cx="407988" cy="1155700"/>
            </a:xfrm>
            <a:custGeom>
              <a:avLst/>
              <a:gdLst>
                <a:gd name="T0" fmla="*/ 769 w 769"/>
                <a:gd name="T1" fmla="*/ 2183 h 2183"/>
                <a:gd name="T2" fmla="*/ 769 w 769"/>
                <a:gd name="T3" fmla="*/ 376 h 2183"/>
                <a:gd name="T4" fmla="*/ 1 w 769"/>
                <a:gd name="T5" fmla="*/ 0 h 2183"/>
                <a:gd name="T6" fmla="*/ 1 w 769"/>
                <a:gd name="T7" fmla="*/ 1496 h 2183"/>
                <a:gd name="T8" fmla="*/ 0 w 769"/>
                <a:gd name="T9" fmla="*/ 1496 h 2183"/>
                <a:gd name="T10" fmla="*/ 769 w 769"/>
                <a:gd name="T11" fmla="*/ 2183 h 2183"/>
              </a:gdLst>
              <a:ahLst/>
              <a:cxnLst>
                <a:cxn ang="0">
                  <a:pos x="T0" y="T1"/>
                </a:cxn>
                <a:cxn ang="0">
                  <a:pos x="T2" y="T3"/>
                </a:cxn>
                <a:cxn ang="0">
                  <a:pos x="T4" y="T5"/>
                </a:cxn>
                <a:cxn ang="0">
                  <a:pos x="T6" y="T7"/>
                </a:cxn>
                <a:cxn ang="0">
                  <a:pos x="T8" y="T9"/>
                </a:cxn>
                <a:cxn ang="0">
                  <a:pos x="T10" y="T11"/>
                </a:cxn>
              </a:cxnLst>
              <a:rect l="0" t="0" r="r" b="b"/>
              <a:pathLst>
                <a:path w="769" h="2183">
                  <a:moveTo>
                    <a:pt x="769" y="2183"/>
                  </a:moveTo>
                  <a:lnTo>
                    <a:pt x="769" y="376"/>
                  </a:lnTo>
                  <a:lnTo>
                    <a:pt x="1" y="0"/>
                  </a:lnTo>
                  <a:lnTo>
                    <a:pt x="1" y="1496"/>
                  </a:lnTo>
                  <a:lnTo>
                    <a:pt x="0" y="1496"/>
                  </a:lnTo>
                  <a:lnTo>
                    <a:pt x="769" y="2183"/>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6"/>
              <a:endParaRPr lang="en-US" sz="2800">
                <a:solidFill>
                  <a:prstClr val="white"/>
                </a:solidFill>
                <a:latin typeface="Calibri"/>
              </a:endParaRPr>
            </a:p>
          </p:txBody>
        </p:sp>
      </p:grpSp>
      <p:grpSp>
        <p:nvGrpSpPr>
          <p:cNvPr id="7" name="Group 6">
            <a:extLst>
              <a:ext uri="{FF2B5EF4-FFF2-40B4-BE49-F238E27FC236}">
                <a16:creationId xmlns:a16="http://schemas.microsoft.com/office/drawing/2014/main" xmlns="" id="{E0A8B5D4-D009-4FE5-BDE3-FC78BE691795}"/>
              </a:ext>
            </a:extLst>
          </p:cNvPr>
          <p:cNvGrpSpPr/>
          <p:nvPr/>
        </p:nvGrpSpPr>
        <p:grpSpPr>
          <a:xfrm>
            <a:off x="3028951" y="3216109"/>
            <a:ext cx="7634288" cy="958851"/>
            <a:chOff x="3027362" y="3546496"/>
            <a:chExt cx="7600950" cy="958850"/>
          </a:xfrm>
        </p:grpSpPr>
        <p:sp>
          <p:nvSpPr>
            <p:cNvPr id="77" name="Freeform 12">
              <a:extLst>
                <a:ext uri="{FF2B5EF4-FFF2-40B4-BE49-F238E27FC236}">
                  <a16:creationId xmlns:a16="http://schemas.microsoft.com/office/drawing/2014/main" xmlns="" id="{A7E05C65-14D4-455B-8F0A-B1C8EFAFBC04}"/>
                </a:ext>
              </a:extLst>
            </p:cNvPr>
            <p:cNvSpPr>
              <a:spLocks/>
            </p:cNvSpPr>
            <p:nvPr/>
          </p:nvSpPr>
          <p:spPr bwMode="auto">
            <a:xfrm>
              <a:off x="3433762" y="3546496"/>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3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3"/>
                  </a:lnTo>
                  <a:lnTo>
                    <a:pt x="11698" y="1805"/>
                  </a:lnTo>
                  <a:lnTo>
                    <a:pt x="11698" y="1806"/>
                  </a:lnTo>
                  <a:lnTo>
                    <a:pt x="1495" y="1810"/>
                  </a:lnTo>
                  <a:lnTo>
                    <a:pt x="0" y="1812"/>
                  </a:lnTo>
                  <a:lnTo>
                    <a:pt x="0" y="0"/>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6"/>
              <a:endParaRPr lang="en-US" sz="2800">
                <a:solidFill>
                  <a:prstClr val="white"/>
                </a:solidFill>
                <a:latin typeface="Calibri"/>
              </a:endParaRPr>
            </a:p>
          </p:txBody>
        </p:sp>
        <p:sp>
          <p:nvSpPr>
            <p:cNvPr id="78" name="Freeform 13">
              <a:extLst>
                <a:ext uri="{FF2B5EF4-FFF2-40B4-BE49-F238E27FC236}">
                  <a16:creationId xmlns:a16="http://schemas.microsoft.com/office/drawing/2014/main" xmlns="" id="{2FDA4248-E954-4F26-BF1B-EEE0BC70CEA0}"/>
                </a:ext>
              </a:extLst>
            </p:cNvPr>
            <p:cNvSpPr>
              <a:spLocks/>
            </p:cNvSpPr>
            <p:nvPr/>
          </p:nvSpPr>
          <p:spPr bwMode="auto">
            <a:xfrm>
              <a:off x="3027362" y="3546496"/>
              <a:ext cx="406400" cy="958850"/>
            </a:xfrm>
            <a:custGeom>
              <a:avLst/>
              <a:gdLst>
                <a:gd name="T0" fmla="*/ 768 w 768"/>
                <a:gd name="T1" fmla="*/ 1812 h 1812"/>
                <a:gd name="T2" fmla="*/ 768 w 768"/>
                <a:gd name="T3" fmla="*/ 0 h 1812"/>
                <a:gd name="T4" fmla="*/ 0 w 768"/>
                <a:gd name="T5" fmla="*/ 12 h 1812"/>
                <a:gd name="T6" fmla="*/ 0 w 768"/>
                <a:gd name="T7" fmla="*/ 1509 h 1812"/>
                <a:gd name="T8" fmla="*/ 768 w 768"/>
                <a:gd name="T9" fmla="*/ 1812 h 1812"/>
              </a:gdLst>
              <a:ahLst/>
              <a:cxnLst>
                <a:cxn ang="0">
                  <a:pos x="T0" y="T1"/>
                </a:cxn>
                <a:cxn ang="0">
                  <a:pos x="T2" y="T3"/>
                </a:cxn>
                <a:cxn ang="0">
                  <a:pos x="T4" y="T5"/>
                </a:cxn>
                <a:cxn ang="0">
                  <a:pos x="T6" y="T7"/>
                </a:cxn>
                <a:cxn ang="0">
                  <a:pos x="T8" y="T9"/>
                </a:cxn>
              </a:cxnLst>
              <a:rect l="0" t="0" r="r" b="b"/>
              <a:pathLst>
                <a:path w="768" h="1812">
                  <a:moveTo>
                    <a:pt x="768" y="1812"/>
                  </a:moveTo>
                  <a:lnTo>
                    <a:pt x="768" y="0"/>
                  </a:lnTo>
                  <a:lnTo>
                    <a:pt x="0" y="12"/>
                  </a:lnTo>
                  <a:lnTo>
                    <a:pt x="0" y="1509"/>
                  </a:lnTo>
                  <a:lnTo>
                    <a:pt x="768" y="1812"/>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6"/>
              <a:endParaRPr lang="en-US" sz="2800">
                <a:solidFill>
                  <a:prstClr val="white"/>
                </a:solidFill>
                <a:latin typeface="Calibri"/>
              </a:endParaRPr>
            </a:p>
          </p:txBody>
        </p:sp>
      </p:grpSp>
      <p:grpSp>
        <p:nvGrpSpPr>
          <p:cNvPr id="6" name="Group 5">
            <a:extLst>
              <a:ext uri="{FF2B5EF4-FFF2-40B4-BE49-F238E27FC236}">
                <a16:creationId xmlns:a16="http://schemas.microsoft.com/office/drawing/2014/main" xmlns="" id="{50470E35-5531-4EEF-8EB8-F2D7FEC46583}"/>
              </a:ext>
            </a:extLst>
          </p:cNvPr>
          <p:cNvGrpSpPr/>
          <p:nvPr/>
        </p:nvGrpSpPr>
        <p:grpSpPr>
          <a:xfrm>
            <a:off x="3028951" y="2087516"/>
            <a:ext cx="7634288" cy="958851"/>
            <a:chOff x="3027362" y="2521487"/>
            <a:chExt cx="7600950" cy="958850"/>
          </a:xfrm>
        </p:grpSpPr>
        <p:sp>
          <p:nvSpPr>
            <p:cNvPr id="75" name="Freeform 9">
              <a:extLst>
                <a:ext uri="{FF2B5EF4-FFF2-40B4-BE49-F238E27FC236}">
                  <a16:creationId xmlns:a16="http://schemas.microsoft.com/office/drawing/2014/main" xmlns="" id="{DF63E8C7-5593-4918-A3F3-85A0B603A87A}"/>
                </a:ext>
              </a:extLst>
            </p:cNvPr>
            <p:cNvSpPr>
              <a:spLocks/>
            </p:cNvSpPr>
            <p:nvPr/>
          </p:nvSpPr>
          <p:spPr bwMode="auto">
            <a:xfrm>
              <a:off x="3433762" y="2521487"/>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4 h 1812"/>
                <a:gd name="T16" fmla="*/ 11698 w 13597"/>
                <a:gd name="T17" fmla="*/ 1805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4"/>
                  </a:lnTo>
                  <a:lnTo>
                    <a:pt x="11698" y="1805"/>
                  </a:lnTo>
                  <a:lnTo>
                    <a:pt x="1495" y="1810"/>
                  </a:lnTo>
                  <a:lnTo>
                    <a:pt x="0" y="1812"/>
                  </a:lnTo>
                  <a:lnTo>
                    <a:pt x="0" y="0"/>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6"/>
              <a:endParaRPr lang="en-US" sz="2800">
                <a:solidFill>
                  <a:prstClr val="white"/>
                </a:solidFill>
                <a:latin typeface="Calibri"/>
              </a:endParaRPr>
            </a:p>
          </p:txBody>
        </p:sp>
        <p:sp>
          <p:nvSpPr>
            <p:cNvPr id="76" name="Freeform 10">
              <a:extLst>
                <a:ext uri="{FF2B5EF4-FFF2-40B4-BE49-F238E27FC236}">
                  <a16:creationId xmlns:a16="http://schemas.microsoft.com/office/drawing/2014/main" xmlns="" id="{620BA718-982A-4F25-8AC9-6891D5DAD7F7}"/>
                </a:ext>
              </a:extLst>
            </p:cNvPr>
            <p:cNvSpPr>
              <a:spLocks/>
            </p:cNvSpPr>
            <p:nvPr/>
          </p:nvSpPr>
          <p:spPr bwMode="auto">
            <a:xfrm>
              <a:off x="3027362" y="2523074"/>
              <a:ext cx="406400" cy="957262"/>
            </a:xfrm>
            <a:custGeom>
              <a:avLst/>
              <a:gdLst>
                <a:gd name="T0" fmla="*/ 768 w 768"/>
                <a:gd name="T1" fmla="*/ 1807 h 1807"/>
                <a:gd name="T2" fmla="*/ 768 w 768"/>
                <a:gd name="T3" fmla="*/ 0 h 1807"/>
                <a:gd name="T4" fmla="*/ 0 w 768"/>
                <a:gd name="T5" fmla="*/ 309 h 1807"/>
                <a:gd name="T6" fmla="*/ 0 w 768"/>
                <a:gd name="T7" fmla="*/ 1806 h 1807"/>
                <a:gd name="T8" fmla="*/ 768 w 768"/>
                <a:gd name="T9" fmla="*/ 1807 h 1807"/>
              </a:gdLst>
              <a:ahLst/>
              <a:cxnLst>
                <a:cxn ang="0">
                  <a:pos x="T0" y="T1"/>
                </a:cxn>
                <a:cxn ang="0">
                  <a:pos x="T2" y="T3"/>
                </a:cxn>
                <a:cxn ang="0">
                  <a:pos x="T4" y="T5"/>
                </a:cxn>
                <a:cxn ang="0">
                  <a:pos x="T6" y="T7"/>
                </a:cxn>
                <a:cxn ang="0">
                  <a:pos x="T8" y="T9"/>
                </a:cxn>
              </a:cxnLst>
              <a:rect l="0" t="0" r="r" b="b"/>
              <a:pathLst>
                <a:path w="768" h="1807">
                  <a:moveTo>
                    <a:pt x="768" y="1807"/>
                  </a:moveTo>
                  <a:lnTo>
                    <a:pt x="768" y="0"/>
                  </a:lnTo>
                  <a:lnTo>
                    <a:pt x="0" y="309"/>
                  </a:lnTo>
                  <a:lnTo>
                    <a:pt x="0" y="1806"/>
                  </a:lnTo>
                  <a:lnTo>
                    <a:pt x="768" y="1807"/>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6"/>
              <a:endParaRPr lang="en-US" sz="2800">
                <a:solidFill>
                  <a:prstClr val="white"/>
                </a:solidFill>
                <a:latin typeface="Calibri"/>
              </a:endParaRPr>
            </a:p>
          </p:txBody>
        </p:sp>
      </p:grpSp>
      <p:grpSp>
        <p:nvGrpSpPr>
          <p:cNvPr id="3" name="Group 2">
            <a:extLst>
              <a:ext uri="{FF2B5EF4-FFF2-40B4-BE49-F238E27FC236}">
                <a16:creationId xmlns:a16="http://schemas.microsoft.com/office/drawing/2014/main" xmlns="" id="{F2993471-CC98-47E5-9B85-087FF687925B}"/>
              </a:ext>
            </a:extLst>
          </p:cNvPr>
          <p:cNvGrpSpPr/>
          <p:nvPr/>
        </p:nvGrpSpPr>
        <p:grpSpPr>
          <a:xfrm>
            <a:off x="3028953" y="921040"/>
            <a:ext cx="7634289" cy="1147763"/>
            <a:chOff x="3027362" y="1253332"/>
            <a:chExt cx="7600950" cy="1147762"/>
          </a:xfrm>
        </p:grpSpPr>
        <p:sp>
          <p:nvSpPr>
            <p:cNvPr id="70" name="Freeform 5">
              <a:extLst>
                <a:ext uri="{FF2B5EF4-FFF2-40B4-BE49-F238E27FC236}">
                  <a16:creationId xmlns:a16="http://schemas.microsoft.com/office/drawing/2014/main" xmlns="" id="{B5286A63-2647-463F-865A-F7C41397891A}"/>
                </a:ext>
              </a:extLst>
            </p:cNvPr>
            <p:cNvSpPr>
              <a:spLocks/>
            </p:cNvSpPr>
            <p:nvPr/>
          </p:nvSpPr>
          <p:spPr bwMode="auto">
            <a:xfrm>
              <a:off x="3027362" y="1253332"/>
              <a:ext cx="406399" cy="1147762"/>
            </a:xfrm>
            <a:custGeom>
              <a:avLst/>
              <a:gdLst>
                <a:gd name="T0" fmla="*/ 768 w 768"/>
                <a:gd name="T1" fmla="*/ 1811 h 2169"/>
                <a:gd name="T2" fmla="*/ 768 w 768"/>
                <a:gd name="T3" fmla="*/ 0 h 2169"/>
                <a:gd name="T4" fmla="*/ 0 w 768"/>
                <a:gd name="T5" fmla="*/ 672 h 2169"/>
                <a:gd name="T6" fmla="*/ 0 w 768"/>
                <a:gd name="T7" fmla="*/ 2169 h 2169"/>
                <a:gd name="T8" fmla="*/ 768 w 768"/>
                <a:gd name="T9" fmla="*/ 1811 h 2169"/>
              </a:gdLst>
              <a:ahLst/>
              <a:cxnLst>
                <a:cxn ang="0">
                  <a:pos x="T0" y="T1"/>
                </a:cxn>
                <a:cxn ang="0">
                  <a:pos x="T2" y="T3"/>
                </a:cxn>
                <a:cxn ang="0">
                  <a:pos x="T4" y="T5"/>
                </a:cxn>
                <a:cxn ang="0">
                  <a:pos x="T6" y="T7"/>
                </a:cxn>
                <a:cxn ang="0">
                  <a:pos x="T8" y="T9"/>
                </a:cxn>
              </a:cxnLst>
              <a:rect l="0" t="0" r="r" b="b"/>
              <a:pathLst>
                <a:path w="768" h="2169">
                  <a:moveTo>
                    <a:pt x="768" y="1811"/>
                  </a:moveTo>
                  <a:lnTo>
                    <a:pt x="768" y="0"/>
                  </a:lnTo>
                  <a:lnTo>
                    <a:pt x="0" y="672"/>
                  </a:lnTo>
                  <a:lnTo>
                    <a:pt x="0" y="2169"/>
                  </a:lnTo>
                  <a:lnTo>
                    <a:pt x="768" y="1811"/>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6"/>
              <a:endParaRPr lang="en-US" sz="2800">
                <a:solidFill>
                  <a:prstClr val="white"/>
                </a:solidFill>
                <a:latin typeface="Calibri"/>
              </a:endParaRPr>
            </a:p>
          </p:txBody>
        </p:sp>
        <p:sp>
          <p:nvSpPr>
            <p:cNvPr id="71" name="Freeform 7">
              <a:extLst>
                <a:ext uri="{FF2B5EF4-FFF2-40B4-BE49-F238E27FC236}">
                  <a16:creationId xmlns:a16="http://schemas.microsoft.com/office/drawing/2014/main" xmlns="" id="{DDC19C72-D2F4-4636-BA46-8DD08369C979}"/>
                </a:ext>
              </a:extLst>
            </p:cNvPr>
            <p:cNvSpPr>
              <a:spLocks/>
            </p:cNvSpPr>
            <p:nvPr/>
          </p:nvSpPr>
          <p:spPr bwMode="auto">
            <a:xfrm>
              <a:off x="3433762" y="1253332"/>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6"/>
              <a:endParaRPr lang="en-US" sz="2800">
                <a:solidFill>
                  <a:prstClr val="white"/>
                </a:solidFill>
                <a:latin typeface="Calibri"/>
              </a:endParaRPr>
            </a:p>
          </p:txBody>
        </p:sp>
      </p:grpSp>
      <p:sp>
        <p:nvSpPr>
          <p:cNvPr id="18" name="Freeform 6"/>
          <p:cNvSpPr>
            <a:spLocks/>
          </p:cNvSpPr>
          <p:nvPr/>
        </p:nvSpPr>
        <p:spPr bwMode="auto">
          <a:xfrm>
            <a:off x="1562100" y="1227915"/>
            <a:ext cx="1466851" cy="792163"/>
          </a:xfrm>
          <a:custGeom>
            <a:avLst/>
            <a:gdLst>
              <a:gd name="T0" fmla="*/ 2771 w 2771"/>
              <a:gd name="T1" fmla="*/ 0 h 1497"/>
              <a:gd name="T2" fmla="*/ 136 w 2771"/>
              <a:gd name="T3" fmla="*/ 0 h 1497"/>
              <a:gd name="T4" fmla="*/ 130 w 2771"/>
              <a:gd name="T5" fmla="*/ 0 h 1497"/>
              <a:gd name="T6" fmla="*/ 122 w 2771"/>
              <a:gd name="T7" fmla="*/ 0 h 1497"/>
              <a:gd name="T8" fmla="*/ 116 w 2771"/>
              <a:gd name="T9" fmla="*/ 1 h 1497"/>
              <a:gd name="T10" fmla="*/ 109 w 2771"/>
              <a:gd name="T11" fmla="*/ 2 h 1497"/>
              <a:gd name="T12" fmla="*/ 95 w 2771"/>
              <a:gd name="T13" fmla="*/ 5 h 1497"/>
              <a:gd name="T14" fmla="*/ 84 w 2771"/>
              <a:gd name="T15" fmla="*/ 10 h 1497"/>
              <a:gd name="T16" fmla="*/ 72 w 2771"/>
              <a:gd name="T17" fmla="*/ 16 h 1497"/>
              <a:gd name="T18" fmla="*/ 60 w 2771"/>
              <a:gd name="T19" fmla="*/ 22 h 1497"/>
              <a:gd name="T20" fmla="*/ 49 w 2771"/>
              <a:gd name="T21" fmla="*/ 30 h 1497"/>
              <a:gd name="T22" fmla="*/ 41 w 2771"/>
              <a:gd name="T23" fmla="*/ 39 h 1497"/>
              <a:gd name="T24" fmla="*/ 31 w 2771"/>
              <a:gd name="T25" fmla="*/ 49 h 1497"/>
              <a:gd name="T26" fmla="*/ 24 w 2771"/>
              <a:gd name="T27" fmla="*/ 60 h 1497"/>
              <a:gd name="T28" fmla="*/ 17 w 2771"/>
              <a:gd name="T29" fmla="*/ 70 h 1497"/>
              <a:gd name="T30" fmla="*/ 11 w 2771"/>
              <a:gd name="T31" fmla="*/ 82 h 1497"/>
              <a:gd name="T32" fmla="*/ 6 w 2771"/>
              <a:gd name="T33" fmla="*/ 95 h 1497"/>
              <a:gd name="T34" fmla="*/ 2 w 2771"/>
              <a:gd name="T35" fmla="*/ 107 h 1497"/>
              <a:gd name="T36" fmla="*/ 1 w 2771"/>
              <a:gd name="T37" fmla="*/ 114 h 1497"/>
              <a:gd name="T38" fmla="*/ 0 w 2771"/>
              <a:gd name="T39" fmla="*/ 122 h 1497"/>
              <a:gd name="T40" fmla="*/ 0 w 2771"/>
              <a:gd name="T41" fmla="*/ 128 h 1497"/>
              <a:gd name="T42" fmla="*/ 0 w 2771"/>
              <a:gd name="T43" fmla="*/ 134 h 1497"/>
              <a:gd name="T44" fmla="*/ 0 w 2771"/>
              <a:gd name="T45" fmla="*/ 1360 h 1497"/>
              <a:gd name="T46" fmla="*/ 0 w 2771"/>
              <a:gd name="T47" fmla="*/ 1367 h 1497"/>
              <a:gd name="T48" fmla="*/ 0 w 2771"/>
              <a:gd name="T49" fmla="*/ 1374 h 1497"/>
              <a:gd name="T50" fmla="*/ 1 w 2771"/>
              <a:gd name="T51" fmla="*/ 1380 h 1497"/>
              <a:gd name="T52" fmla="*/ 2 w 2771"/>
              <a:gd name="T53" fmla="*/ 1388 h 1497"/>
              <a:gd name="T54" fmla="*/ 6 w 2771"/>
              <a:gd name="T55" fmla="*/ 1400 h 1497"/>
              <a:gd name="T56" fmla="*/ 11 w 2771"/>
              <a:gd name="T57" fmla="*/ 1413 h 1497"/>
              <a:gd name="T58" fmla="*/ 17 w 2771"/>
              <a:gd name="T59" fmla="*/ 1425 h 1497"/>
              <a:gd name="T60" fmla="*/ 24 w 2771"/>
              <a:gd name="T61" fmla="*/ 1437 h 1497"/>
              <a:gd name="T62" fmla="*/ 31 w 2771"/>
              <a:gd name="T63" fmla="*/ 1447 h 1497"/>
              <a:gd name="T64" fmla="*/ 41 w 2771"/>
              <a:gd name="T65" fmla="*/ 1456 h 1497"/>
              <a:gd name="T66" fmla="*/ 49 w 2771"/>
              <a:gd name="T67" fmla="*/ 1465 h 1497"/>
              <a:gd name="T68" fmla="*/ 60 w 2771"/>
              <a:gd name="T69" fmla="*/ 1473 h 1497"/>
              <a:gd name="T70" fmla="*/ 72 w 2771"/>
              <a:gd name="T71" fmla="*/ 1480 h 1497"/>
              <a:gd name="T72" fmla="*/ 84 w 2771"/>
              <a:gd name="T73" fmla="*/ 1485 h 1497"/>
              <a:gd name="T74" fmla="*/ 95 w 2771"/>
              <a:gd name="T75" fmla="*/ 1490 h 1497"/>
              <a:gd name="T76" fmla="*/ 109 w 2771"/>
              <a:gd name="T77" fmla="*/ 1494 h 1497"/>
              <a:gd name="T78" fmla="*/ 116 w 2771"/>
              <a:gd name="T79" fmla="*/ 1495 h 1497"/>
              <a:gd name="T80" fmla="*/ 122 w 2771"/>
              <a:gd name="T81" fmla="*/ 1496 h 1497"/>
              <a:gd name="T82" fmla="*/ 130 w 2771"/>
              <a:gd name="T83" fmla="*/ 1497 h 1497"/>
              <a:gd name="T84" fmla="*/ 136 w 2771"/>
              <a:gd name="T85" fmla="*/ 1497 h 1497"/>
              <a:gd name="T86" fmla="*/ 2771 w 2771"/>
              <a:gd name="T87" fmla="*/ 1497 h 1497"/>
              <a:gd name="T88" fmla="*/ 2771 w 2771"/>
              <a:gd name="T89" fmla="*/ 0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7">
                <a:moveTo>
                  <a:pt x="2771" y="0"/>
                </a:moveTo>
                <a:lnTo>
                  <a:pt x="136" y="0"/>
                </a:lnTo>
                <a:lnTo>
                  <a:pt x="130" y="0"/>
                </a:lnTo>
                <a:lnTo>
                  <a:pt x="122" y="0"/>
                </a:lnTo>
                <a:lnTo>
                  <a:pt x="116" y="1"/>
                </a:lnTo>
                <a:lnTo>
                  <a:pt x="109" y="2"/>
                </a:lnTo>
                <a:lnTo>
                  <a:pt x="95" y="5"/>
                </a:lnTo>
                <a:lnTo>
                  <a:pt x="84" y="10"/>
                </a:lnTo>
                <a:lnTo>
                  <a:pt x="72" y="16"/>
                </a:lnTo>
                <a:lnTo>
                  <a:pt x="60" y="22"/>
                </a:lnTo>
                <a:lnTo>
                  <a:pt x="49" y="30"/>
                </a:lnTo>
                <a:lnTo>
                  <a:pt x="41" y="39"/>
                </a:lnTo>
                <a:lnTo>
                  <a:pt x="31" y="49"/>
                </a:lnTo>
                <a:lnTo>
                  <a:pt x="24" y="60"/>
                </a:lnTo>
                <a:lnTo>
                  <a:pt x="17" y="70"/>
                </a:lnTo>
                <a:lnTo>
                  <a:pt x="11" y="82"/>
                </a:lnTo>
                <a:lnTo>
                  <a:pt x="6" y="95"/>
                </a:lnTo>
                <a:lnTo>
                  <a:pt x="2" y="107"/>
                </a:lnTo>
                <a:lnTo>
                  <a:pt x="1" y="114"/>
                </a:lnTo>
                <a:lnTo>
                  <a:pt x="0" y="122"/>
                </a:lnTo>
                <a:lnTo>
                  <a:pt x="0" y="128"/>
                </a:lnTo>
                <a:lnTo>
                  <a:pt x="0" y="134"/>
                </a:lnTo>
                <a:lnTo>
                  <a:pt x="0" y="1360"/>
                </a:lnTo>
                <a:lnTo>
                  <a:pt x="0" y="1367"/>
                </a:lnTo>
                <a:lnTo>
                  <a:pt x="0" y="1374"/>
                </a:lnTo>
                <a:lnTo>
                  <a:pt x="1" y="1380"/>
                </a:lnTo>
                <a:lnTo>
                  <a:pt x="2" y="1388"/>
                </a:lnTo>
                <a:lnTo>
                  <a:pt x="6" y="1400"/>
                </a:lnTo>
                <a:lnTo>
                  <a:pt x="11" y="1413"/>
                </a:lnTo>
                <a:lnTo>
                  <a:pt x="17" y="1425"/>
                </a:lnTo>
                <a:lnTo>
                  <a:pt x="24" y="1437"/>
                </a:lnTo>
                <a:lnTo>
                  <a:pt x="31" y="1447"/>
                </a:lnTo>
                <a:lnTo>
                  <a:pt x="41" y="1456"/>
                </a:lnTo>
                <a:lnTo>
                  <a:pt x="49" y="1465"/>
                </a:lnTo>
                <a:lnTo>
                  <a:pt x="60" y="1473"/>
                </a:lnTo>
                <a:lnTo>
                  <a:pt x="72" y="1480"/>
                </a:lnTo>
                <a:lnTo>
                  <a:pt x="84" y="1485"/>
                </a:lnTo>
                <a:lnTo>
                  <a:pt x="95" y="1490"/>
                </a:lnTo>
                <a:lnTo>
                  <a:pt x="109" y="1494"/>
                </a:lnTo>
                <a:lnTo>
                  <a:pt x="116" y="1495"/>
                </a:lnTo>
                <a:lnTo>
                  <a:pt x="122" y="1496"/>
                </a:lnTo>
                <a:lnTo>
                  <a:pt x="130" y="1497"/>
                </a:lnTo>
                <a:lnTo>
                  <a:pt x="136" y="1497"/>
                </a:lnTo>
                <a:lnTo>
                  <a:pt x="2771" y="1497"/>
                </a:lnTo>
                <a:lnTo>
                  <a:pt x="2771" y="0"/>
                </a:lnTo>
                <a:close/>
              </a:path>
            </a:pathLst>
          </a:custGeom>
          <a:solidFill>
            <a:schemeClr val="bg1"/>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1218956"/>
            <a:endParaRPr lang="en-US" sz="2400">
              <a:solidFill>
                <a:prstClr val="black"/>
              </a:solidFill>
              <a:latin typeface="Calibri"/>
            </a:endParaRPr>
          </a:p>
        </p:txBody>
      </p:sp>
      <p:sp>
        <p:nvSpPr>
          <p:cNvPr id="17" name="Freeform 5"/>
          <p:cNvSpPr>
            <a:spLocks/>
          </p:cNvSpPr>
          <p:nvPr/>
        </p:nvSpPr>
        <p:spPr bwMode="auto">
          <a:xfrm>
            <a:off x="3028951" y="872315"/>
            <a:ext cx="406400" cy="1147763"/>
          </a:xfrm>
          <a:custGeom>
            <a:avLst/>
            <a:gdLst>
              <a:gd name="T0" fmla="*/ 768 w 768"/>
              <a:gd name="T1" fmla="*/ 1811 h 2169"/>
              <a:gd name="T2" fmla="*/ 768 w 768"/>
              <a:gd name="T3" fmla="*/ 0 h 2169"/>
              <a:gd name="T4" fmla="*/ 0 w 768"/>
              <a:gd name="T5" fmla="*/ 672 h 2169"/>
              <a:gd name="T6" fmla="*/ 0 w 768"/>
              <a:gd name="T7" fmla="*/ 2169 h 2169"/>
              <a:gd name="T8" fmla="*/ 768 w 768"/>
              <a:gd name="T9" fmla="*/ 1811 h 2169"/>
            </a:gdLst>
            <a:ahLst/>
            <a:cxnLst>
              <a:cxn ang="0">
                <a:pos x="T0" y="T1"/>
              </a:cxn>
              <a:cxn ang="0">
                <a:pos x="T2" y="T3"/>
              </a:cxn>
              <a:cxn ang="0">
                <a:pos x="T4" y="T5"/>
              </a:cxn>
              <a:cxn ang="0">
                <a:pos x="T6" y="T7"/>
              </a:cxn>
              <a:cxn ang="0">
                <a:pos x="T8" y="T9"/>
              </a:cxn>
            </a:cxnLst>
            <a:rect l="0" t="0" r="r" b="b"/>
            <a:pathLst>
              <a:path w="768" h="2169">
                <a:moveTo>
                  <a:pt x="768" y="1811"/>
                </a:moveTo>
                <a:lnTo>
                  <a:pt x="768" y="0"/>
                </a:lnTo>
                <a:lnTo>
                  <a:pt x="0" y="672"/>
                </a:lnTo>
                <a:lnTo>
                  <a:pt x="0" y="2169"/>
                </a:lnTo>
                <a:lnTo>
                  <a:pt x="768" y="1811"/>
                </a:lnTo>
                <a:close/>
              </a:path>
            </a:pathLst>
          </a:custGeom>
          <a:gradFill>
            <a:gsLst>
              <a:gs pos="0">
                <a:schemeClr val="accent2">
                  <a:lumMod val="50000"/>
                </a:schemeClr>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p>
            <a:pPr defTabSz="1218956"/>
            <a:endParaRPr lang="en-US" sz="2400">
              <a:solidFill>
                <a:prstClr val="black"/>
              </a:solidFill>
              <a:latin typeface="Calibri"/>
            </a:endParaRPr>
          </a:p>
        </p:txBody>
      </p:sp>
      <p:sp>
        <p:nvSpPr>
          <p:cNvPr id="19" name="Freeform 7"/>
          <p:cNvSpPr>
            <a:spLocks/>
          </p:cNvSpPr>
          <p:nvPr/>
        </p:nvSpPr>
        <p:spPr bwMode="auto">
          <a:xfrm>
            <a:off x="3435350" y="872315"/>
            <a:ext cx="7194551" cy="958851"/>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flip="none" rotWithShape="1">
            <a:gsLst>
              <a:gs pos="47000">
                <a:schemeClr val="accent1"/>
              </a:gs>
              <a:gs pos="100000">
                <a:schemeClr val="accent2">
                  <a:lumMod val="60000"/>
                  <a:lumOff val="40000"/>
                </a:schemeClr>
              </a:gs>
            </a:gsLst>
            <a:lin ang="10800000" scaled="1"/>
            <a:tileRect/>
          </a:gradFill>
          <a:ln>
            <a:noFill/>
          </a:ln>
        </p:spPr>
        <p:txBody>
          <a:bodyPr vert="horz" wrap="square" lIns="91440" tIns="45720" rIns="91440" bIns="45720" numCol="1" anchor="t" anchorCtr="0" compatLnSpc="1">
            <a:prstTxWarp prst="textNoShape">
              <a:avLst/>
            </a:prstTxWarp>
          </a:bodyPr>
          <a:lstStyle/>
          <a:p>
            <a:pPr defTabSz="1218956"/>
            <a:endParaRPr lang="en-US" sz="2400">
              <a:solidFill>
                <a:prstClr val="black"/>
              </a:solidFill>
              <a:latin typeface="Calibri"/>
            </a:endParaRPr>
          </a:p>
        </p:txBody>
      </p:sp>
      <p:sp>
        <p:nvSpPr>
          <p:cNvPr id="20" name="Freeform 8"/>
          <p:cNvSpPr>
            <a:spLocks/>
          </p:cNvSpPr>
          <p:nvPr/>
        </p:nvSpPr>
        <p:spPr bwMode="auto">
          <a:xfrm>
            <a:off x="1562100" y="2202640"/>
            <a:ext cx="1466851" cy="792163"/>
          </a:xfrm>
          <a:custGeom>
            <a:avLst/>
            <a:gdLst>
              <a:gd name="T0" fmla="*/ 2771 w 2771"/>
              <a:gd name="T1" fmla="*/ 0 h 1497"/>
              <a:gd name="T2" fmla="*/ 136 w 2771"/>
              <a:gd name="T3" fmla="*/ 0 h 1497"/>
              <a:gd name="T4" fmla="*/ 130 w 2771"/>
              <a:gd name="T5" fmla="*/ 0 h 1497"/>
              <a:gd name="T6" fmla="*/ 122 w 2771"/>
              <a:gd name="T7" fmla="*/ 1 h 1497"/>
              <a:gd name="T8" fmla="*/ 116 w 2771"/>
              <a:gd name="T9" fmla="*/ 1 h 1497"/>
              <a:gd name="T10" fmla="*/ 109 w 2771"/>
              <a:gd name="T11" fmla="*/ 2 h 1497"/>
              <a:gd name="T12" fmla="*/ 95 w 2771"/>
              <a:gd name="T13" fmla="*/ 6 h 1497"/>
              <a:gd name="T14" fmla="*/ 84 w 2771"/>
              <a:gd name="T15" fmla="*/ 10 h 1497"/>
              <a:gd name="T16" fmla="*/ 72 w 2771"/>
              <a:gd name="T17" fmla="*/ 16 h 1497"/>
              <a:gd name="T18" fmla="*/ 60 w 2771"/>
              <a:gd name="T19" fmla="*/ 23 h 1497"/>
              <a:gd name="T20" fmla="*/ 49 w 2771"/>
              <a:gd name="T21" fmla="*/ 31 h 1497"/>
              <a:gd name="T22" fmla="*/ 41 w 2771"/>
              <a:gd name="T23" fmla="*/ 40 h 1497"/>
              <a:gd name="T24" fmla="*/ 31 w 2771"/>
              <a:gd name="T25" fmla="*/ 49 h 1497"/>
              <a:gd name="T26" fmla="*/ 24 w 2771"/>
              <a:gd name="T27" fmla="*/ 60 h 1497"/>
              <a:gd name="T28" fmla="*/ 17 w 2771"/>
              <a:gd name="T29" fmla="*/ 71 h 1497"/>
              <a:gd name="T30" fmla="*/ 11 w 2771"/>
              <a:gd name="T31" fmla="*/ 82 h 1497"/>
              <a:gd name="T32" fmla="*/ 6 w 2771"/>
              <a:gd name="T33" fmla="*/ 95 h 1497"/>
              <a:gd name="T34" fmla="*/ 2 w 2771"/>
              <a:gd name="T35" fmla="*/ 108 h 1497"/>
              <a:gd name="T36" fmla="*/ 1 w 2771"/>
              <a:gd name="T37" fmla="*/ 114 h 1497"/>
              <a:gd name="T38" fmla="*/ 0 w 2771"/>
              <a:gd name="T39" fmla="*/ 122 h 1497"/>
              <a:gd name="T40" fmla="*/ 0 w 2771"/>
              <a:gd name="T41" fmla="*/ 128 h 1497"/>
              <a:gd name="T42" fmla="*/ 0 w 2771"/>
              <a:gd name="T43" fmla="*/ 136 h 1497"/>
              <a:gd name="T44" fmla="*/ 0 w 2771"/>
              <a:gd name="T45" fmla="*/ 1361 h 1497"/>
              <a:gd name="T46" fmla="*/ 0 w 2771"/>
              <a:gd name="T47" fmla="*/ 1367 h 1497"/>
              <a:gd name="T48" fmla="*/ 0 w 2771"/>
              <a:gd name="T49" fmla="*/ 1375 h 1497"/>
              <a:gd name="T50" fmla="*/ 1 w 2771"/>
              <a:gd name="T51" fmla="*/ 1381 h 1497"/>
              <a:gd name="T52" fmla="*/ 2 w 2771"/>
              <a:gd name="T53" fmla="*/ 1388 h 1497"/>
              <a:gd name="T54" fmla="*/ 6 w 2771"/>
              <a:gd name="T55" fmla="*/ 1401 h 1497"/>
              <a:gd name="T56" fmla="*/ 11 w 2771"/>
              <a:gd name="T57" fmla="*/ 1413 h 1497"/>
              <a:gd name="T58" fmla="*/ 17 w 2771"/>
              <a:gd name="T59" fmla="*/ 1425 h 1497"/>
              <a:gd name="T60" fmla="*/ 24 w 2771"/>
              <a:gd name="T61" fmla="*/ 1437 h 1497"/>
              <a:gd name="T62" fmla="*/ 31 w 2771"/>
              <a:gd name="T63" fmla="*/ 1448 h 1497"/>
              <a:gd name="T64" fmla="*/ 41 w 2771"/>
              <a:gd name="T65" fmla="*/ 1456 h 1497"/>
              <a:gd name="T66" fmla="*/ 49 w 2771"/>
              <a:gd name="T67" fmla="*/ 1466 h 1497"/>
              <a:gd name="T68" fmla="*/ 60 w 2771"/>
              <a:gd name="T69" fmla="*/ 1473 h 1497"/>
              <a:gd name="T70" fmla="*/ 72 w 2771"/>
              <a:gd name="T71" fmla="*/ 1480 h 1497"/>
              <a:gd name="T72" fmla="*/ 84 w 2771"/>
              <a:gd name="T73" fmla="*/ 1486 h 1497"/>
              <a:gd name="T74" fmla="*/ 95 w 2771"/>
              <a:gd name="T75" fmla="*/ 1490 h 1497"/>
              <a:gd name="T76" fmla="*/ 109 w 2771"/>
              <a:gd name="T77" fmla="*/ 1495 h 1497"/>
              <a:gd name="T78" fmla="*/ 116 w 2771"/>
              <a:gd name="T79" fmla="*/ 1496 h 1497"/>
              <a:gd name="T80" fmla="*/ 122 w 2771"/>
              <a:gd name="T81" fmla="*/ 1496 h 1497"/>
              <a:gd name="T82" fmla="*/ 130 w 2771"/>
              <a:gd name="T83" fmla="*/ 1497 h 1497"/>
              <a:gd name="T84" fmla="*/ 136 w 2771"/>
              <a:gd name="T85" fmla="*/ 1497 h 1497"/>
              <a:gd name="T86" fmla="*/ 2771 w 2771"/>
              <a:gd name="T87" fmla="*/ 1497 h 1497"/>
              <a:gd name="T88" fmla="*/ 2771 w 2771"/>
              <a:gd name="T89" fmla="*/ 0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7">
                <a:moveTo>
                  <a:pt x="2771" y="0"/>
                </a:moveTo>
                <a:lnTo>
                  <a:pt x="136" y="0"/>
                </a:lnTo>
                <a:lnTo>
                  <a:pt x="130" y="0"/>
                </a:lnTo>
                <a:lnTo>
                  <a:pt x="122" y="1"/>
                </a:lnTo>
                <a:lnTo>
                  <a:pt x="116" y="1"/>
                </a:lnTo>
                <a:lnTo>
                  <a:pt x="109" y="2"/>
                </a:lnTo>
                <a:lnTo>
                  <a:pt x="95" y="6"/>
                </a:lnTo>
                <a:lnTo>
                  <a:pt x="84" y="10"/>
                </a:lnTo>
                <a:lnTo>
                  <a:pt x="72" y="16"/>
                </a:lnTo>
                <a:lnTo>
                  <a:pt x="60" y="23"/>
                </a:lnTo>
                <a:lnTo>
                  <a:pt x="49" y="31"/>
                </a:lnTo>
                <a:lnTo>
                  <a:pt x="41" y="40"/>
                </a:lnTo>
                <a:lnTo>
                  <a:pt x="31" y="49"/>
                </a:lnTo>
                <a:lnTo>
                  <a:pt x="24" y="60"/>
                </a:lnTo>
                <a:lnTo>
                  <a:pt x="17" y="71"/>
                </a:lnTo>
                <a:lnTo>
                  <a:pt x="11" y="82"/>
                </a:lnTo>
                <a:lnTo>
                  <a:pt x="6" y="95"/>
                </a:lnTo>
                <a:lnTo>
                  <a:pt x="2" y="108"/>
                </a:lnTo>
                <a:lnTo>
                  <a:pt x="1" y="114"/>
                </a:lnTo>
                <a:lnTo>
                  <a:pt x="0" y="122"/>
                </a:lnTo>
                <a:lnTo>
                  <a:pt x="0" y="128"/>
                </a:lnTo>
                <a:lnTo>
                  <a:pt x="0" y="136"/>
                </a:lnTo>
                <a:lnTo>
                  <a:pt x="0" y="1361"/>
                </a:lnTo>
                <a:lnTo>
                  <a:pt x="0" y="1367"/>
                </a:lnTo>
                <a:lnTo>
                  <a:pt x="0" y="1375"/>
                </a:lnTo>
                <a:lnTo>
                  <a:pt x="1" y="1381"/>
                </a:lnTo>
                <a:lnTo>
                  <a:pt x="2" y="1388"/>
                </a:lnTo>
                <a:lnTo>
                  <a:pt x="6" y="1401"/>
                </a:lnTo>
                <a:lnTo>
                  <a:pt x="11" y="1413"/>
                </a:lnTo>
                <a:lnTo>
                  <a:pt x="17" y="1425"/>
                </a:lnTo>
                <a:lnTo>
                  <a:pt x="24" y="1437"/>
                </a:lnTo>
                <a:lnTo>
                  <a:pt x="31" y="1448"/>
                </a:lnTo>
                <a:lnTo>
                  <a:pt x="41" y="1456"/>
                </a:lnTo>
                <a:lnTo>
                  <a:pt x="49" y="1466"/>
                </a:lnTo>
                <a:lnTo>
                  <a:pt x="60" y="1473"/>
                </a:lnTo>
                <a:lnTo>
                  <a:pt x="72" y="1480"/>
                </a:lnTo>
                <a:lnTo>
                  <a:pt x="84" y="1486"/>
                </a:lnTo>
                <a:lnTo>
                  <a:pt x="95" y="1490"/>
                </a:lnTo>
                <a:lnTo>
                  <a:pt x="109" y="1495"/>
                </a:lnTo>
                <a:lnTo>
                  <a:pt x="116" y="1496"/>
                </a:lnTo>
                <a:lnTo>
                  <a:pt x="122" y="1496"/>
                </a:lnTo>
                <a:lnTo>
                  <a:pt x="130" y="1497"/>
                </a:lnTo>
                <a:lnTo>
                  <a:pt x="136" y="1497"/>
                </a:lnTo>
                <a:lnTo>
                  <a:pt x="2771" y="1497"/>
                </a:lnTo>
                <a:lnTo>
                  <a:pt x="2771" y="0"/>
                </a:lnTo>
                <a:close/>
              </a:path>
            </a:pathLst>
          </a:custGeom>
          <a:solidFill>
            <a:schemeClr val="bg1"/>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1218956"/>
            <a:endParaRPr lang="en-US" sz="2400">
              <a:solidFill>
                <a:prstClr val="black"/>
              </a:solidFill>
              <a:latin typeface="Calibri"/>
            </a:endParaRPr>
          </a:p>
        </p:txBody>
      </p:sp>
      <p:sp>
        <p:nvSpPr>
          <p:cNvPr id="21" name="Freeform 9"/>
          <p:cNvSpPr>
            <a:spLocks/>
          </p:cNvSpPr>
          <p:nvPr/>
        </p:nvSpPr>
        <p:spPr bwMode="auto">
          <a:xfrm>
            <a:off x="3435350" y="2037540"/>
            <a:ext cx="7194551" cy="958851"/>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4 h 1812"/>
              <a:gd name="T16" fmla="*/ 11698 w 13597"/>
              <a:gd name="T17" fmla="*/ 1805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4"/>
                </a:lnTo>
                <a:lnTo>
                  <a:pt x="11698" y="1805"/>
                </a:lnTo>
                <a:lnTo>
                  <a:pt x="1495" y="1810"/>
                </a:lnTo>
                <a:lnTo>
                  <a:pt x="0" y="1812"/>
                </a:lnTo>
                <a:lnTo>
                  <a:pt x="0" y="0"/>
                </a:lnTo>
                <a:close/>
              </a:path>
            </a:pathLst>
          </a:custGeom>
          <a:gradFill>
            <a:gsLst>
              <a:gs pos="51000">
                <a:schemeClr val="accent2"/>
              </a:gs>
              <a:gs pos="100000">
                <a:schemeClr val="accent2">
                  <a:lumMod val="60000"/>
                  <a:lumOff val="40000"/>
                </a:schemeClr>
              </a:gs>
            </a:gsLst>
            <a:lin ang="10800000" scaled="1"/>
          </a:gradFill>
          <a:ln>
            <a:noFill/>
          </a:ln>
        </p:spPr>
        <p:txBody>
          <a:bodyPr vert="horz" wrap="square" lIns="91440" tIns="45720" rIns="91440" bIns="45720" numCol="1" anchor="t" anchorCtr="0" compatLnSpc="1">
            <a:prstTxWarp prst="textNoShape">
              <a:avLst/>
            </a:prstTxWarp>
          </a:bodyPr>
          <a:lstStyle/>
          <a:p>
            <a:pPr defTabSz="1218956"/>
            <a:endParaRPr lang="en-US" sz="2400">
              <a:solidFill>
                <a:prstClr val="black"/>
              </a:solidFill>
              <a:latin typeface="Calibri"/>
            </a:endParaRPr>
          </a:p>
        </p:txBody>
      </p:sp>
      <p:sp>
        <p:nvSpPr>
          <p:cNvPr id="22" name="Freeform 10"/>
          <p:cNvSpPr>
            <a:spLocks/>
          </p:cNvSpPr>
          <p:nvPr/>
        </p:nvSpPr>
        <p:spPr bwMode="auto">
          <a:xfrm>
            <a:off x="3028951" y="2039127"/>
            <a:ext cx="406400" cy="957263"/>
          </a:xfrm>
          <a:custGeom>
            <a:avLst/>
            <a:gdLst>
              <a:gd name="T0" fmla="*/ 768 w 768"/>
              <a:gd name="T1" fmla="*/ 1807 h 1807"/>
              <a:gd name="T2" fmla="*/ 768 w 768"/>
              <a:gd name="T3" fmla="*/ 0 h 1807"/>
              <a:gd name="T4" fmla="*/ 0 w 768"/>
              <a:gd name="T5" fmla="*/ 309 h 1807"/>
              <a:gd name="T6" fmla="*/ 0 w 768"/>
              <a:gd name="T7" fmla="*/ 1806 h 1807"/>
              <a:gd name="T8" fmla="*/ 768 w 768"/>
              <a:gd name="T9" fmla="*/ 1807 h 1807"/>
            </a:gdLst>
            <a:ahLst/>
            <a:cxnLst>
              <a:cxn ang="0">
                <a:pos x="T0" y="T1"/>
              </a:cxn>
              <a:cxn ang="0">
                <a:pos x="T2" y="T3"/>
              </a:cxn>
              <a:cxn ang="0">
                <a:pos x="T4" y="T5"/>
              </a:cxn>
              <a:cxn ang="0">
                <a:pos x="T6" y="T7"/>
              </a:cxn>
              <a:cxn ang="0">
                <a:pos x="T8" y="T9"/>
              </a:cxn>
            </a:cxnLst>
            <a:rect l="0" t="0" r="r" b="b"/>
            <a:pathLst>
              <a:path w="768" h="1807">
                <a:moveTo>
                  <a:pt x="768" y="1807"/>
                </a:moveTo>
                <a:lnTo>
                  <a:pt x="768" y="0"/>
                </a:lnTo>
                <a:lnTo>
                  <a:pt x="0" y="309"/>
                </a:lnTo>
                <a:lnTo>
                  <a:pt x="0" y="1806"/>
                </a:lnTo>
                <a:lnTo>
                  <a:pt x="768" y="1807"/>
                </a:lnTo>
                <a:close/>
              </a:path>
            </a:pathLst>
          </a:custGeom>
          <a:gradFill>
            <a:gsLst>
              <a:gs pos="0">
                <a:schemeClr val="accent2">
                  <a:lumMod val="75000"/>
                </a:schemeClr>
              </a:gs>
              <a:gs pos="100000">
                <a:schemeClr val="accent2">
                  <a:lumMod val="75000"/>
                  <a:lumOff val="25000"/>
                </a:schemeClr>
              </a:gs>
            </a:gsLst>
            <a:lin ang="10800000" scaled="1"/>
          </a:gradFill>
          <a:ln>
            <a:noFill/>
          </a:ln>
        </p:spPr>
        <p:txBody>
          <a:bodyPr vert="horz" wrap="square" lIns="91440" tIns="45720" rIns="91440" bIns="45720" numCol="1" anchor="t" anchorCtr="0" compatLnSpc="1">
            <a:prstTxWarp prst="textNoShape">
              <a:avLst/>
            </a:prstTxWarp>
          </a:bodyPr>
          <a:lstStyle/>
          <a:p>
            <a:pPr defTabSz="1218956"/>
            <a:endParaRPr lang="en-US" sz="2400">
              <a:solidFill>
                <a:prstClr val="black"/>
              </a:solidFill>
              <a:latin typeface="Calibri"/>
            </a:endParaRPr>
          </a:p>
        </p:txBody>
      </p:sp>
      <p:sp>
        <p:nvSpPr>
          <p:cNvPr id="85" name="Freeform 11"/>
          <p:cNvSpPr>
            <a:spLocks/>
          </p:cNvSpPr>
          <p:nvPr/>
        </p:nvSpPr>
        <p:spPr bwMode="auto">
          <a:xfrm>
            <a:off x="1562100" y="3172601"/>
            <a:ext cx="1466851" cy="792163"/>
          </a:xfrm>
          <a:custGeom>
            <a:avLst/>
            <a:gdLst>
              <a:gd name="T0" fmla="*/ 2771 w 2771"/>
              <a:gd name="T1" fmla="*/ 0 h 1497"/>
              <a:gd name="T2" fmla="*/ 136 w 2771"/>
              <a:gd name="T3" fmla="*/ 0 h 1497"/>
              <a:gd name="T4" fmla="*/ 130 w 2771"/>
              <a:gd name="T5" fmla="*/ 0 h 1497"/>
              <a:gd name="T6" fmla="*/ 122 w 2771"/>
              <a:gd name="T7" fmla="*/ 1 h 1497"/>
              <a:gd name="T8" fmla="*/ 116 w 2771"/>
              <a:gd name="T9" fmla="*/ 1 h 1497"/>
              <a:gd name="T10" fmla="*/ 109 w 2771"/>
              <a:gd name="T11" fmla="*/ 2 h 1497"/>
              <a:gd name="T12" fmla="*/ 95 w 2771"/>
              <a:gd name="T13" fmla="*/ 6 h 1497"/>
              <a:gd name="T14" fmla="*/ 84 w 2771"/>
              <a:gd name="T15" fmla="*/ 11 h 1497"/>
              <a:gd name="T16" fmla="*/ 72 w 2771"/>
              <a:gd name="T17" fmla="*/ 16 h 1497"/>
              <a:gd name="T18" fmla="*/ 60 w 2771"/>
              <a:gd name="T19" fmla="*/ 24 h 1497"/>
              <a:gd name="T20" fmla="*/ 49 w 2771"/>
              <a:gd name="T21" fmla="*/ 31 h 1497"/>
              <a:gd name="T22" fmla="*/ 41 w 2771"/>
              <a:gd name="T23" fmla="*/ 41 h 1497"/>
              <a:gd name="T24" fmla="*/ 31 w 2771"/>
              <a:gd name="T25" fmla="*/ 49 h 1497"/>
              <a:gd name="T26" fmla="*/ 24 w 2771"/>
              <a:gd name="T27" fmla="*/ 60 h 1497"/>
              <a:gd name="T28" fmla="*/ 17 w 2771"/>
              <a:gd name="T29" fmla="*/ 72 h 1497"/>
              <a:gd name="T30" fmla="*/ 11 w 2771"/>
              <a:gd name="T31" fmla="*/ 83 h 1497"/>
              <a:gd name="T32" fmla="*/ 6 w 2771"/>
              <a:gd name="T33" fmla="*/ 95 h 1497"/>
              <a:gd name="T34" fmla="*/ 2 w 2771"/>
              <a:gd name="T35" fmla="*/ 108 h 1497"/>
              <a:gd name="T36" fmla="*/ 1 w 2771"/>
              <a:gd name="T37" fmla="*/ 115 h 1497"/>
              <a:gd name="T38" fmla="*/ 0 w 2771"/>
              <a:gd name="T39" fmla="*/ 122 h 1497"/>
              <a:gd name="T40" fmla="*/ 0 w 2771"/>
              <a:gd name="T41" fmla="*/ 130 h 1497"/>
              <a:gd name="T42" fmla="*/ 0 w 2771"/>
              <a:gd name="T43" fmla="*/ 136 h 1497"/>
              <a:gd name="T44" fmla="*/ 0 w 2771"/>
              <a:gd name="T45" fmla="*/ 1361 h 1497"/>
              <a:gd name="T46" fmla="*/ 0 w 2771"/>
              <a:gd name="T47" fmla="*/ 1369 h 1497"/>
              <a:gd name="T48" fmla="*/ 0 w 2771"/>
              <a:gd name="T49" fmla="*/ 1375 h 1497"/>
              <a:gd name="T50" fmla="*/ 1 w 2771"/>
              <a:gd name="T51" fmla="*/ 1382 h 1497"/>
              <a:gd name="T52" fmla="*/ 2 w 2771"/>
              <a:gd name="T53" fmla="*/ 1388 h 1497"/>
              <a:gd name="T54" fmla="*/ 6 w 2771"/>
              <a:gd name="T55" fmla="*/ 1402 h 1497"/>
              <a:gd name="T56" fmla="*/ 11 w 2771"/>
              <a:gd name="T57" fmla="*/ 1414 h 1497"/>
              <a:gd name="T58" fmla="*/ 17 w 2771"/>
              <a:gd name="T59" fmla="*/ 1425 h 1497"/>
              <a:gd name="T60" fmla="*/ 24 w 2771"/>
              <a:gd name="T61" fmla="*/ 1437 h 1497"/>
              <a:gd name="T62" fmla="*/ 31 w 2771"/>
              <a:gd name="T63" fmla="*/ 1448 h 1497"/>
              <a:gd name="T64" fmla="*/ 41 w 2771"/>
              <a:gd name="T65" fmla="*/ 1457 h 1497"/>
              <a:gd name="T66" fmla="*/ 49 w 2771"/>
              <a:gd name="T67" fmla="*/ 1466 h 1497"/>
              <a:gd name="T68" fmla="*/ 60 w 2771"/>
              <a:gd name="T69" fmla="*/ 1474 h 1497"/>
              <a:gd name="T70" fmla="*/ 72 w 2771"/>
              <a:gd name="T71" fmla="*/ 1480 h 1497"/>
              <a:gd name="T72" fmla="*/ 84 w 2771"/>
              <a:gd name="T73" fmla="*/ 1487 h 1497"/>
              <a:gd name="T74" fmla="*/ 95 w 2771"/>
              <a:gd name="T75" fmla="*/ 1491 h 1497"/>
              <a:gd name="T76" fmla="*/ 109 w 2771"/>
              <a:gd name="T77" fmla="*/ 1495 h 1497"/>
              <a:gd name="T78" fmla="*/ 116 w 2771"/>
              <a:gd name="T79" fmla="*/ 1496 h 1497"/>
              <a:gd name="T80" fmla="*/ 122 w 2771"/>
              <a:gd name="T81" fmla="*/ 1496 h 1497"/>
              <a:gd name="T82" fmla="*/ 130 w 2771"/>
              <a:gd name="T83" fmla="*/ 1497 h 1497"/>
              <a:gd name="T84" fmla="*/ 136 w 2771"/>
              <a:gd name="T85" fmla="*/ 1497 h 1497"/>
              <a:gd name="T86" fmla="*/ 2771 w 2771"/>
              <a:gd name="T87" fmla="*/ 1497 h 1497"/>
              <a:gd name="T88" fmla="*/ 2771 w 2771"/>
              <a:gd name="T89" fmla="*/ 0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7">
                <a:moveTo>
                  <a:pt x="2771" y="0"/>
                </a:moveTo>
                <a:lnTo>
                  <a:pt x="136" y="0"/>
                </a:lnTo>
                <a:lnTo>
                  <a:pt x="130" y="0"/>
                </a:lnTo>
                <a:lnTo>
                  <a:pt x="122" y="1"/>
                </a:lnTo>
                <a:lnTo>
                  <a:pt x="116" y="1"/>
                </a:lnTo>
                <a:lnTo>
                  <a:pt x="109" y="2"/>
                </a:lnTo>
                <a:lnTo>
                  <a:pt x="95" y="6"/>
                </a:lnTo>
                <a:lnTo>
                  <a:pt x="84" y="11"/>
                </a:lnTo>
                <a:lnTo>
                  <a:pt x="72" y="16"/>
                </a:lnTo>
                <a:lnTo>
                  <a:pt x="60" y="24"/>
                </a:lnTo>
                <a:lnTo>
                  <a:pt x="49" y="31"/>
                </a:lnTo>
                <a:lnTo>
                  <a:pt x="41" y="41"/>
                </a:lnTo>
                <a:lnTo>
                  <a:pt x="31" y="49"/>
                </a:lnTo>
                <a:lnTo>
                  <a:pt x="24" y="60"/>
                </a:lnTo>
                <a:lnTo>
                  <a:pt x="17" y="72"/>
                </a:lnTo>
                <a:lnTo>
                  <a:pt x="11" y="83"/>
                </a:lnTo>
                <a:lnTo>
                  <a:pt x="6" y="95"/>
                </a:lnTo>
                <a:lnTo>
                  <a:pt x="2" y="108"/>
                </a:lnTo>
                <a:lnTo>
                  <a:pt x="1" y="115"/>
                </a:lnTo>
                <a:lnTo>
                  <a:pt x="0" y="122"/>
                </a:lnTo>
                <a:lnTo>
                  <a:pt x="0" y="130"/>
                </a:lnTo>
                <a:lnTo>
                  <a:pt x="0" y="136"/>
                </a:lnTo>
                <a:lnTo>
                  <a:pt x="0" y="1361"/>
                </a:lnTo>
                <a:lnTo>
                  <a:pt x="0" y="1369"/>
                </a:lnTo>
                <a:lnTo>
                  <a:pt x="0" y="1375"/>
                </a:lnTo>
                <a:lnTo>
                  <a:pt x="1" y="1382"/>
                </a:lnTo>
                <a:lnTo>
                  <a:pt x="2" y="1388"/>
                </a:lnTo>
                <a:lnTo>
                  <a:pt x="6" y="1402"/>
                </a:lnTo>
                <a:lnTo>
                  <a:pt x="11" y="1414"/>
                </a:lnTo>
                <a:lnTo>
                  <a:pt x="17" y="1425"/>
                </a:lnTo>
                <a:lnTo>
                  <a:pt x="24" y="1437"/>
                </a:lnTo>
                <a:lnTo>
                  <a:pt x="31" y="1448"/>
                </a:lnTo>
                <a:lnTo>
                  <a:pt x="41" y="1457"/>
                </a:lnTo>
                <a:lnTo>
                  <a:pt x="49" y="1466"/>
                </a:lnTo>
                <a:lnTo>
                  <a:pt x="60" y="1474"/>
                </a:lnTo>
                <a:lnTo>
                  <a:pt x="72" y="1480"/>
                </a:lnTo>
                <a:lnTo>
                  <a:pt x="84" y="1487"/>
                </a:lnTo>
                <a:lnTo>
                  <a:pt x="95" y="1491"/>
                </a:lnTo>
                <a:lnTo>
                  <a:pt x="109" y="1495"/>
                </a:lnTo>
                <a:lnTo>
                  <a:pt x="116" y="1496"/>
                </a:lnTo>
                <a:lnTo>
                  <a:pt x="122" y="1496"/>
                </a:lnTo>
                <a:lnTo>
                  <a:pt x="130" y="1497"/>
                </a:lnTo>
                <a:lnTo>
                  <a:pt x="136" y="1497"/>
                </a:lnTo>
                <a:lnTo>
                  <a:pt x="2771" y="1497"/>
                </a:lnTo>
                <a:lnTo>
                  <a:pt x="2771" y="0"/>
                </a:lnTo>
                <a:close/>
              </a:path>
            </a:pathLst>
          </a:custGeom>
          <a:solidFill>
            <a:schemeClr val="bg1"/>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1218956"/>
            <a:endParaRPr lang="en-US" sz="2400">
              <a:solidFill>
                <a:prstClr val="black"/>
              </a:solidFill>
              <a:latin typeface="Calibri"/>
            </a:endParaRPr>
          </a:p>
        </p:txBody>
      </p:sp>
      <p:sp>
        <p:nvSpPr>
          <p:cNvPr id="86" name="Freeform 12"/>
          <p:cNvSpPr>
            <a:spLocks/>
          </p:cNvSpPr>
          <p:nvPr/>
        </p:nvSpPr>
        <p:spPr bwMode="auto">
          <a:xfrm>
            <a:off x="3435350" y="3166252"/>
            <a:ext cx="7194551" cy="958851"/>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3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3"/>
                </a:lnTo>
                <a:lnTo>
                  <a:pt x="11698" y="1805"/>
                </a:lnTo>
                <a:lnTo>
                  <a:pt x="11698" y="1806"/>
                </a:lnTo>
                <a:lnTo>
                  <a:pt x="1495" y="1810"/>
                </a:lnTo>
                <a:lnTo>
                  <a:pt x="0" y="1812"/>
                </a:lnTo>
                <a:lnTo>
                  <a:pt x="0" y="0"/>
                </a:lnTo>
                <a:close/>
              </a:path>
            </a:pathLst>
          </a:custGeom>
          <a:gradFill>
            <a:gsLst>
              <a:gs pos="41000">
                <a:schemeClr val="accent3"/>
              </a:gs>
              <a:gs pos="100000">
                <a:schemeClr val="accent3">
                  <a:lumMod val="75000"/>
                  <a:alpha val="82000"/>
                </a:schemeClr>
              </a:gs>
            </a:gsLst>
            <a:lin ang="10800000" scaled="1"/>
          </a:gradFill>
          <a:ln>
            <a:noFill/>
          </a:ln>
        </p:spPr>
        <p:txBody>
          <a:bodyPr vert="horz" wrap="square" lIns="91440" tIns="45720" rIns="91440" bIns="45720" numCol="1" anchor="t" anchorCtr="0" compatLnSpc="1">
            <a:prstTxWarp prst="textNoShape">
              <a:avLst/>
            </a:prstTxWarp>
          </a:bodyPr>
          <a:lstStyle/>
          <a:p>
            <a:pPr defTabSz="1218956"/>
            <a:endParaRPr lang="en-US" sz="2400">
              <a:solidFill>
                <a:prstClr val="black"/>
              </a:solidFill>
              <a:latin typeface="Calibri"/>
            </a:endParaRPr>
          </a:p>
        </p:txBody>
      </p:sp>
      <p:sp>
        <p:nvSpPr>
          <p:cNvPr id="87" name="Freeform 13"/>
          <p:cNvSpPr>
            <a:spLocks/>
          </p:cNvSpPr>
          <p:nvPr/>
        </p:nvSpPr>
        <p:spPr bwMode="auto">
          <a:xfrm>
            <a:off x="3028951" y="3166252"/>
            <a:ext cx="406400" cy="958851"/>
          </a:xfrm>
          <a:custGeom>
            <a:avLst/>
            <a:gdLst>
              <a:gd name="T0" fmla="*/ 768 w 768"/>
              <a:gd name="T1" fmla="*/ 1812 h 1812"/>
              <a:gd name="T2" fmla="*/ 768 w 768"/>
              <a:gd name="T3" fmla="*/ 0 h 1812"/>
              <a:gd name="T4" fmla="*/ 0 w 768"/>
              <a:gd name="T5" fmla="*/ 12 h 1812"/>
              <a:gd name="T6" fmla="*/ 0 w 768"/>
              <a:gd name="T7" fmla="*/ 1509 h 1812"/>
              <a:gd name="T8" fmla="*/ 768 w 768"/>
              <a:gd name="T9" fmla="*/ 1812 h 1812"/>
            </a:gdLst>
            <a:ahLst/>
            <a:cxnLst>
              <a:cxn ang="0">
                <a:pos x="T0" y="T1"/>
              </a:cxn>
              <a:cxn ang="0">
                <a:pos x="T2" y="T3"/>
              </a:cxn>
              <a:cxn ang="0">
                <a:pos x="T4" y="T5"/>
              </a:cxn>
              <a:cxn ang="0">
                <a:pos x="T6" y="T7"/>
              </a:cxn>
              <a:cxn ang="0">
                <a:pos x="T8" y="T9"/>
              </a:cxn>
            </a:cxnLst>
            <a:rect l="0" t="0" r="r" b="b"/>
            <a:pathLst>
              <a:path w="768" h="1812">
                <a:moveTo>
                  <a:pt x="768" y="1812"/>
                </a:moveTo>
                <a:lnTo>
                  <a:pt x="768" y="0"/>
                </a:lnTo>
                <a:lnTo>
                  <a:pt x="0" y="12"/>
                </a:lnTo>
                <a:lnTo>
                  <a:pt x="0" y="1509"/>
                </a:lnTo>
                <a:lnTo>
                  <a:pt x="768" y="1812"/>
                </a:lnTo>
                <a:close/>
              </a:path>
            </a:pathLst>
          </a:custGeom>
          <a:gradFill>
            <a:gsLst>
              <a:gs pos="0">
                <a:schemeClr val="accent3"/>
              </a:gs>
              <a:gs pos="100000">
                <a:schemeClr val="accent3">
                  <a:lumMod val="75000"/>
                </a:schemeClr>
              </a:gs>
            </a:gsLst>
            <a:lin ang="10800000" scaled="1"/>
          </a:gradFill>
          <a:ln>
            <a:noFill/>
          </a:ln>
        </p:spPr>
        <p:txBody>
          <a:bodyPr vert="horz" wrap="square" lIns="91440" tIns="45720" rIns="91440" bIns="45720" numCol="1" anchor="t" anchorCtr="0" compatLnSpc="1">
            <a:prstTxWarp prst="textNoShape">
              <a:avLst/>
            </a:prstTxWarp>
          </a:bodyPr>
          <a:lstStyle/>
          <a:p>
            <a:pPr defTabSz="1218956"/>
            <a:endParaRPr lang="en-US" sz="2400">
              <a:solidFill>
                <a:prstClr val="black"/>
              </a:solidFill>
              <a:latin typeface="Calibri"/>
            </a:endParaRPr>
          </a:p>
        </p:txBody>
      </p:sp>
      <p:sp>
        <p:nvSpPr>
          <p:cNvPr id="88" name="Freeform 14"/>
          <p:cNvSpPr>
            <a:spLocks/>
          </p:cNvSpPr>
          <p:nvPr/>
        </p:nvSpPr>
        <p:spPr bwMode="auto">
          <a:xfrm>
            <a:off x="1562100" y="4113989"/>
            <a:ext cx="1466851" cy="792163"/>
          </a:xfrm>
          <a:custGeom>
            <a:avLst/>
            <a:gdLst>
              <a:gd name="T0" fmla="*/ 2771 w 2771"/>
              <a:gd name="T1" fmla="*/ 0 h 1496"/>
              <a:gd name="T2" fmla="*/ 136 w 2771"/>
              <a:gd name="T3" fmla="*/ 0 h 1496"/>
              <a:gd name="T4" fmla="*/ 130 w 2771"/>
              <a:gd name="T5" fmla="*/ 0 h 1496"/>
              <a:gd name="T6" fmla="*/ 122 w 2771"/>
              <a:gd name="T7" fmla="*/ 0 h 1496"/>
              <a:gd name="T8" fmla="*/ 116 w 2771"/>
              <a:gd name="T9" fmla="*/ 1 h 1496"/>
              <a:gd name="T10" fmla="*/ 109 w 2771"/>
              <a:gd name="T11" fmla="*/ 2 h 1496"/>
              <a:gd name="T12" fmla="*/ 95 w 2771"/>
              <a:gd name="T13" fmla="*/ 5 h 1496"/>
              <a:gd name="T14" fmla="*/ 84 w 2771"/>
              <a:gd name="T15" fmla="*/ 11 h 1496"/>
              <a:gd name="T16" fmla="*/ 72 w 2771"/>
              <a:gd name="T17" fmla="*/ 16 h 1496"/>
              <a:gd name="T18" fmla="*/ 60 w 2771"/>
              <a:gd name="T19" fmla="*/ 22 h 1496"/>
              <a:gd name="T20" fmla="*/ 49 w 2771"/>
              <a:gd name="T21" fmla="*/ 30 h 1496"/>
              <a:gd name="T22" fmla="*/ 41 w 2771"/>
              <a:gd name="T23" fmla="*/ 40 h 1496"/>
              <a:gd name="T24" fmla="*/ 31 w 2771"/>
              <a:gd name="T25" fmla="*/ 48 h 1496"/>
              <a:gd name="T26" fmla="*/ 24 w 2771"/>
              <a:gd name="T27" fmla="*/ 60 h 1496"/>
              <a:gd name="T28" fmla="*/ 17 w 2771"/>
              <a:gd name="T29" fmla="*/ 71 h 1496"/>
              <a:gd name="T30" fmla="*/ 11 w 2771"/>
              <a:gd name="T31" fmla="*/ 82 h 1496"/>
              <a:gd name="T32" fmla="*/ 6 w 2771"/>
              <a:gd name="T33" fmla="*/ 94 h 1496"/>
              <a:gd name="T34" fmla="*/ 2 w 2771"/>
              <a:gd name="T35" fmla="*/ 107 h 1496"/>
              <a:gd name="T36" fmla="*/ 1 w 2771"/>
              <a:gd name="T37" fmla="*/ 113 h 1496"/>
              <a:gd name="T38" fmla="*/ 0 w 2771"/>
              <a:gd name="T39" fmla="*/ 122 h 1496"/>
              <a:gd name="T40" fmla="*/ 0 w 2771"/>
              <a:gd name="T41" fmla="*/ 128 h 1496"/>
              <a:gd name="T42" fmla="*/ 0 w 2771"/>
              <a:gd name="T43" fmla="*/ 135 h 1496"/>
              <a:gd name="T44" fmla="*/ 0 w 2771"/>
              <a:gd name="T45" fmla="*/ 1360 h 1496"/>
              <a:gd name="T46" fmla="*/ 0 w 2771"/>
              <a:gd name="T47" fmla="*/ 1368 h 1496"/>
              <a:gd name="T48" fmla="*/ 0 w 2771"/>
              <a:gd name="T49" fmla="*/ 1374 h 1496"/>
              <a:gd name="T50" fmla="*/ 1 w 2771"/>
              <a:gd name="T51" fmla="*/ 1380 h 1496"/>
              <a:gd name="T52" fmla="*/ 2 w 2771"/>
              <a:gd name="T53" fmla="*/ 1387 h 1496"/>
              <a:gd name="T54" fmla="*/ 6 w 2771"/>
              <a:gd name="T55" fmla="*/ 1401 h 1496"/>
              <a:gd name="T56" fmla="*/ 11 w 2771"/>
              <a:gd name="T57" fmla="*/ 1412 h 1496"/>
              <a:gd name="T58" fmla="*/ 17 w 2771"/>
              <a:gd name="T59" fmla="*/ 1425 h 1496"/>
              <a:gd name="T60" fmla="*/ 24 w 2771"/>
              <a:gd name="T61" fmla="*/ 1436 h 1496"/>
              <a:gd name="T62" fmla="*/ 31 w 2771"/>
              <a:gd name="T63" fmla="*/ 1447 h 1496"/>
              <a:gd name="T64" fmla="*/ 41 w 2771"/>
              <a:gd name="T65" fmla="*/ 1456 h 1496"/>
              <a:gd name="T66" fmla="*/ 49 w 2771"/>
              <a:gd name="T67" fmla="*/ 1465 h 1496"/>
              <a:gd name="T68" fmla="*/ 60 w 2771"/>
              <a:gd name="T69" fmla="*/ 1472 h 1496"/>
              <a:gd name="T70" fmla="*/ 72 w 2771"/>
              <a:gd name="T71" fmla="*/ 1480 h 1496"/>
              <a:gd name="T72" fmla="*/ 84 w 2771"/>
              <a:gd name="T73" fmla="*/ 1485 h 1496"/>
              <a:gd name="T74" fmla="*/ 95 w 2771"/>
              <a:gd name="T75" fmla="*/ 1491 h 1496"/>
              <a:gd name="T76" fmla="*/ 109 w 2771"/>
              <a:gd name="T77" fmla="*/ 1494 h 1496"/>
              <a:gd name="T78" fmla="*/ 116 w 2771"/>
              <a:gd name="T79" fmla="*/ 1495 h 1496"/>
              <a:gd name="T80" fmla="*/ 122 w 2771"/>
              <a:gd name="T81" fmla="*/ 1496 h 1496"/>
              <a:gd name="T82" fmla="*/ 130 w 2771"/>
              <a:gd name="T83" fmla="*/ 1496 h 1496"/>
              <a:gd name="T84" fmla="*/ 136 w 2771"/>
              <a:gd name="T85" fmla="*/ 1496 h 1496"/>
              <a:gd name="T86" fmla="*/ 2771 w 2771"/>
              <a:gd name="T87" fmla="*/ 1496 h 1496"/>
              <a:gd name="T88" fmla="*/ 2771 w 2771"/>
              <a:gd name="T89"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6">
                <a:moveTo>
                  <a:pt x="2771" y="0"/>
                </a:moveTo>
                <a:lnTo>
                  <a:pt x="136" y="0"/>
                </a:lnTo>
                <a:lnTo>
                  <a:pt x="130" y="0"/>
                </a:lnTo>
                <a:lnTo>
                  <a:pt x="122" y="0"/>
                </a:lnTo>
                <a:lnTo>
                  <a:pt x="116" y="1"/>
                </a:lnTo>
                <a:lnTo>
                  <a:pt x="109" y="2"/>
                </a:lnTo>
                <a:lnTo>
                  <a:pt x="95" y="5"/>
                </a:lnTo>
                <a:lnTo>
                  <a:pt x="84" y="11"/>
                </a:lnTo>
                <a:lnTo>
                  <a:pt x="72" y="16"/>
                </a:lnTo>
                <a:lnTo>
                  <a:pt x="60" y="22"/>
                </a:lnTo>
                <a:lnTo>
                  <a:pt x="49" y="30"/>
                </a:lnTo>
                <a:lnTo>
                  <a:pt x="41" y="40"/>
                </a:lnTo>
                <a:lnTo>
                  <a:pt x="31" y="48"/>
                </a:lnTo>
                <a:lnTo>
                  <a:pt x="24" y="60"/>
                </a:lnTo>
                <a:lnTo>
                  <a:pt x="17" y="71"/>
                </a:lnTo>
                <a:lnTo>
                  <a:pt x="11" y="82"/>
                </a:lnTo>
                <a:lnTo>
                  <a:pt x="6" y="94"/>
                </a:lnTo>
                <a:lnTo>
                  <a:pt x="2" y="107"/>
                </a:lnTo>
                <a:lnTo>
                  <a:pt x="1" y="113"/>
                </a:lnTo>
                <a:lnTo>
                  <a:pt x="0" y="122"/>
                </a:lnTo>
                <a:lnTo>
                  <a:pt x="0" y="128"/>
                </a:lnTo>
                <a:lnTo>
                  <a:pt x="0" y="135"/>
                </a:lnTo>
                <a:lnTo>
                  <a:pt x="0" y="1360"/>
                </a:lnTo>
                <a:lnTo>
                  <a:pt x="0" y="1368"/>
                </a:lnTo>
                <a:lnTo>
                  <a:pt x="0" y="1374"/>
                </a:lnTo>
                <a:lnTo>
                  <a:pt x="1" y="1380"/>
                </a:lnTo>
                <a:lnTo>
                  <a:pt x="2" y="1387"/>
                </a:lnTo>
                <a:lnTo>
                  <a:pt x="6" y="1401"/>
                </a:lnTo>
                <a:lnTo>
                  <a:pt x="11" y="1412"/>
                </a:lnTo>
                <a:lnTo>
                  <a:pt x="17" y="1425"/>
                </a:lnTo>
                <a:lnTo>
                  <a:pt x="24" y="1436"/>
                </a:lnTo>
                <a:lnTo>
                  <a:pt x="31" y="1447"/>
                </a:lnTo>
                <a:lnTo>
                  <a:pt x="41" y="1456"/>
                </a:lnTo>
                <a:lnTo>
                  <a:pt x="49" y="1465"/>
                </a:lnTo>
                <a:lnTo>
                  <a:pt x="60" y="1472"/>
                </a:lnTo>
                <a:lnTo>
                  <a:pt x="72" y="1480"/>
                </a:lnTo>
                <a:lnTo>
                  <a:pt x="84" y="1485"/>
                </a:lnTo>
                <a:lnTo>
                  <a:pt x="95" y="1491"/>
                </a:lnTo>
                <a:lnTo>
                  <a:pt x="109" y="1494"/>
                </a:lnTo>
                <a:lnTo>
                  <a:pt x="116" y="1495"/>
                </a:lnTo>
                <a:lnTo>
                  <a:pt x="122" y="1496"/>
                </a:lnTo>
                <a:lnTo>
                  <a:pt x="130" y="1496"/>
                </a:lnTo>
                <a:lnTo>
                  <a:pt x="136" y="1496"/>
                </a:lnTo>
                <a:lnTo>
                  <a:pt x="2771" y="1496"/>
                </a:lnTo>
                <a:lnTo>
                  <a:pt x="2771" y="0"/>
                </a:lnTo>
                <a:close/>
              </a:path>
            </a:pathLst>
          </a:custGeom>
          <a:solidFill>
            <a:schemeClr val="bg1"/>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1218956"/>
            <a:endParaRPr lang="en-US" sz="2400">
              <a:solidFill>
                <a:prstClr val="black"/>
              </a:solidFill>
              <a:latin typeface="Calibri"/>
            </a:endParaRPr>
          </a:p>
        </p:txBody>
      </p:sp>
      <p:sp>
        <p:nvSpPr>
          <p:cNvPr id="89" name="Freeform 15"/>
          <p:cNvSpPr>
            <a:spLocks/>
          </p:cNvSpPr>
          <p:nvPr/>
        </p:nvSpPr>
        <p:spPr bwMode="auto">
          <a:xfrm>
            <a:off x="3435350" y="4314015"/>
            <a:ext cx="7194551" cy="958851"/>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4 h 1812"/>
              <a:gd name="T16" fmla="*/ 11698 w 13597"/>
              <a:gd name="T17" fmla="*/ 1805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4"/>
                </a:lnTo>
                <a:lnTo>
                  <a:pt x="11698" y="1805"/>
                </a:lnTo>
                <a:lnTo>
                  <a:pt x="1495" y="1810"/>
                </a:lnTo>
                <a:lnTo>
                  <a:pt x="0" y="1812"/>
                </a:lnTo>
                <a:lnTo>
                  <a:pt x="0" y="0"/>
                </a:lnTo>
                <a:close/>
              </a:path>
            </a:pathLst>
          </a:custGeom>
          <a:gradFill>
            <a:gsLst>
              <a:gs pos="19000">
                <a:schemeClr val="accent3">
                  <a:lumMod val="80000"/>
                </a:schemeClr>
              </a:gs>
              <a:gs pos="100000">
                <a:schemeClr val="accent4">
                  <a:lumMod val="80000"/>
                  <a:lumOff val="20000"/>
                </a:schemeClr>
              </a:gs>
            </a:gsLst>
            <a:lin ang="10800000" scaled="1"/>
          </a:gradFill>
          <a:ln>
            <a:noFill/>
          </a:ln>
        </p:spPr>
        <p:txBody>
          <a:bodyPr vert="horz" wrap="square" lIns="91440" tIns="45720" rIns="91440" bIns="45720" numCol="1" anchor="t" anchorCtr="0" compatLnSpc="1">
            <a:prstTxWarp prst="textNoShape">
              <a:avLst/>
            </a:prstTxWarp>
          </a:bodyPr>
          <a:lstStyle/>
          <a:p>
            <a:pPr defTabSz="1218956"/>
            <a:endParaRPr lang="en-US" sz="2400">
              <a:solidFill>
                <a:prstClr val="black"/>
              </a:solidFill>
              <a:latin typeface="Calibri"/>
            </a:endParaRPr>
          </a:p>
        </p:txBody>
      </p:sp>
      <p:sp>
        <p:nvSpPr>
          <p:cNvPr id="90" name="Freeform 16"/>
          <p:cNvSpPr>
            <a:spLocks/>
          </p:cNvSpPr>
          <p:nvPr/>
        </p:nvSpPr>
        <p:spPr bwMode="auto">
          <a:xfrm>
            <a:off x="3027363" y="4113990"/>
            <a:ext cx="407988" cy="1155700"/>
          </a:xfrm>
          <a:custGeom>
            <a:avLst/>
            <a:gdLst>
              <a:gd name="T0" fmla="*/ 769 w 769"/>
              <a:gd name="T1" fmla="*/ 2183 h 2183"/>
              <a:gd name="T2" fmla="*/ 769 w 769"/>
              <a:gd name="T3" fmla="*/ 376 h 2183"/>
              <a:gd name="T4" fmla="*/ 1 w 769"/>
              <a:gd name="T5" fmla="*/ 0 h 2183"/>
              <a:gd name="T6" fmla="*/ 1 w 769"/>
              <a:gd name="T7" fmla="*/ 1496 h 2183"/>
              <a:gd name="T8" fmla="*/ 0 w 769"/>
              <a:gd name="T9" fmla="*/ 1496 h 2183"/>
              <a:gd name="T10" fmla="*/ 769 w 769"/>
              <a:gd name="T11" fmla="*/ 2183 h 2183"/>
            </a:gdLst>
            <a:ahLst/>
            <a:cxnLst>
              <a:cxn ang="0">
                <a:pos x="T0" y="T1"/>
              </a:cxn>
              <a:cxn ang="0">
                <a:pos x="T2" y="T3"/>
              </a:cxn>
              <a:cxn ang="0">
                <a:pos x="T4" y="T5"/>
              </a:cxn>
              <a:cxn ang="0">
                <a:pos x="T6" y="T7"/>
              </a:cxn>
              <a:cxn ang="0">
                <a:pos x="T8" y="T9"/>
              </a:cxn>
              <a:cxn ang="0">
                <a:pos x="T10" y="T11"/>
              </a:cxn>
            </a:cxnLst>
            <a:rect l="0" t="0" r="r" b="b"/>
            <a:pathLst>
              <a:path w="769" h="2183">
                <a:moveTo>
                  <a:pt x="769" y="2183"/>
                </a:moveTo>
                <a:lnTo>
                  <a:pt x="769" y="376"/>
                </a:lnTo>
                <a:lnTo>
                  <a:pt x="1" y="0"/>
                </a:lnTo>
                <a:lnTo>
                  <a:pt x="1" y="1496"/>
                </a:lnTo>
                <a:lnTo>
                  <a:pt x="0" y="1496"/>
                </a:lnTo>
                <a:lnTo>
                  <a:pt x="769" y="2183"/>
                </a:lnTo>
                <a:close/>
              </a:path>
            </a:pathLst>
          </a:custGeom>
          <a:gradFill>
            <a:gsLst>
              <a:gs pos="0">
                <a:schemeClr val="accent4">
                  <a:lumMod val="50000"/>
                </a:schemeClr>
              </a:gs>
              <a:gs pos="100000">
                <a:schemeClr val="accent4">
                  <a:lumMod val="90000"/>
                  <a:lumOff val="10000"/>
                </a:schemeClr>
              </a:gs>
            </a:gsLst>
            <a:lin ang="10800000" scaled="1"/>
          </a:gradFill>
          <a:ln>
            <a:noFill/>
          </a:ln>
        </p:spPr>
        <p:txBody>
          <a:bodyPr vert="horz" wrap="square" lIns="91440" tIns="45720" rIns="91440" bIns="45720" numCol="1" anchor="t" anchorCtr="0" compatLnSpc="1">
            <a:prstTxWarp prst="textNoShape">
              <a:avLst/>
            </a:prstTxWarp>
          </a:bodyPr>
          <a:lstStyle/>
          <a:p>
            <a:pPr defTabSz="1218956"/>
            <a:endParaRPr lang="en-US" sz="2400">
              <a:solidFill>
                <a:prstClr val="black"/>
              </a:solidFill>
              <a:latin typeface="Calibri"/>
            </a:endParaRPr>
          </a:p>
        </p:txBody>
      </p:sp>
      <p:sp>
        <p:nvSpPr>
          <p:cNvPr id="91" name="Freeform 17"/>
          <p:cNvSpPr>
            <a:spLocks/>
          </p:cNvSpPr>
          <p:nvPr/>
        </p:nvSpPr>
        <p:spPr bwMode="auto">
          <a:xfrm>
            <a:off x="1562100" y="5144276"/>
            <a:ext cx="1466851" cy="792163"/>
          </a:xfrm>
          <a:custGeom>
            <a:avLst/>
            <a:gdLst>
              <a:gd name="T0" fmla="*/ 2771 w 2771"/>
              <a:gd name="T1" fmla="*/ 0 h 1496"/>
              <a:gd name="T2" fmla="*/ 136 w 2771"/>
              <a:gd name="T3" fmla="*/ 0 h 1496"/>
              <a:gd name="T4" fmla="*/ 130 w 2771"/>
              <a:gd name="T5" fmla="*/ 0 h 1496"/>
              <a:gd name="T6" fmla="*/ 122 w 2771"/>
              <a:gd name="T7" fmla="*/ 0 h 1496"/>
              <a:gd name="T8" fmla="*/ 116 w 2771"/>
              <a:gd name="T9" fmla="*/ 1 h 1496"/>
              <a:gd name="T10" fmla="*/ 109 w 2771"/>
              <a:gd name="T11" fmla="*/ 2 h 1496"/>
              <a:gd name="T12" fmla="*/ 95 w 2771"/>
              <a:gd name="T13" fmla="*/ 5 h 1496"/>
              <a:gd name="T14" fmla="*/ 84 w 2771"/>
              <a:gd name="T15" fmla="*/ 11 h 1496"/>
              <a:gd name="T16" fmla="*/ 72 w 2771"/>
              <a:gd name="T17" fmla="*/ 16 h 1496"/>
              <a:gd name="T18" fmla="*/ 60 w 2771"/>
              <a:gd name="T19" fmla="*/ 22 h 1496"/>
              <a:gd name="T20" fmla="*/ 49 w 2771"/>
              <a:gd name="T21" fmla="*/ 30 h 1496"/>
              <a:gd name="T22" fmla="*/ 41 w 2771"/>
              <a:gd name="T23" fmla="*/ 39 h 1496"/>
              <a:gd name="T24" fmla="*/ 31 w 2771"/>
              <a:gd name="T25" fmla="*/ 48 h 1496"/>
              <a:gd name="T26" fmla="*/ 24 w 2771"/>
              <a:gd name="T27" fmla="*/ 60 h 1496"/>
              <a:gd name="T28" fmla="*/ 17 w 2771"/>
              <a:gd name="T29" fmla="*/ 71 h 1496"/>
              <a:gd name="T30" fmla="*/ 11 w 2771"/>
              <a:gd name="T31" fmla="*/ 82 h 1496"/>
              <a:gd name="T32" fmla="*/ 6 w 2771"/>
              <a:gd name="T33" fmla="*/ 94 h 1496"/>
              <a:gd name="T34" fmla="*/ 2 w 2771"/>
              <a:gd name="T35" fmla="*/ 107 h 1496"/>
              <a:gd name="T36" fmla="*/ 1 w 2771"/>
              <a:gd name="T37" fmla="*/ 113 h 1496"/>
              <a:gd name="T38" fmla="*/ 0 w 2771"/>
              <a:gd name="T39" fmla="*/ 122 h 1496"/>
              <a:gd name="T40" fmla="*/ 0 w 2771"/>
              <a:gd name="T41" fmla="*/ 128 h 1496"/>
              <a:gd name="T42" fmla="*/ 0 w 2771"/>
              <a:gd name="T43" fmla="*/ 135 h 1496"/>
              <a:gd name="T44" fmla="*/ 0 w 2771"/>
              <a:gd name="T45" fmla="*/ 1360 h 1496"/>
              <a:gd name="T46" fmla="*/ 0 w 2771"/>
              <a:gd name="T47" fmla="*/ 1367 h 1496"/>
              <a:gd name="T48" fmla="*/ 0 w 2771"/>
              <a:gd name="T49" fmla="*/ 1374 h 1496"/>
              <a:gd name="T50" fmla="*/ 1 w 2771"/>
              <a:gd name="T51" fmla="*/ 1380 h 1496"/>
              <a:gd name="T52" fmla="*/ 2 w 2771"/>
              <a:gd name="T53" fmla="*/ 1387 h 1496"/>
              <a:gd name="T54" fmla="*/ 6 w 2771"/>
              <a:gd name="T55" fmla="*/ 1401 h 1496"/>
              <a:gd name="T56" fmla="*/ 11 w 2771"/>
              <a:gd name="T57" fmla="*/ 1412 h 1496"/>
              <a:gd name="T58" fmla="*/ 17 w 2771"/>
              <a:gd name="T59" fmla="*/ 1425 h 1496"/>
              <a:gd name="T60" fmla="*/ 24 w 2771"/>
              <a:gd name="T61" fmla="*/ 1436 h 1496"/>
              <a:gd name="T62" fmla="*/ 31 w 2771"/>
              <a:gd name="T63" fmla="*/ 1447 h 1496"/>
              <a:gd name="T64" fmla="*/ 41 w 2771"/>
              <a:gd name="T65" fmla="*/ 1456 h 1496"/>
              <a:gd name="T66" fmla="*/ 49 w 2771"/>
              <a:gd name="T67" fmla="*/ 1465 h 1496"/>
              <a:gd name="T68" fmla="*/ 60 w 2771"/>
              <a:gd name="T69" fmla="*/ 1472 h 1496"/>
              <a:gd name="T70" fmla="*/ 72 w 2771"/>
              <a:gd name="T71" fmla="*/ 1480 h 1496"/>
              <a:gd name="T72" fmla="*/ 84 w 2771"/>
              <a:gd name="T73" fmla="*/ 1485 h 1496"/>
              <a:gd name="T74" fmla="*/ 95 w 2771"/>
              <a:gd name="T75" fmla="*/ 1491 h 1496"/>
              <a:gd name="T76" fmla="*/ 109 w 2771"/>
              <a:gd name="T77" fmla="*/ 1494 h 1496"/>
              <a:gd name="T78" fmla="*/ 116 w 2771"/>
              <a:gd name="T79" fmla="*/ 1495 h 1496"/>
              <a:gd name="T80" fmla="*/ 122 w 2771"/>
              <a:gd name="T81" fmla="*/ 1496 h 1496"/>
              <a:gd name="T82" fmla="*/ 130 w 2771"/>
              <a:gd name="T83" fmla="*/ 1496 h 1496"/>
              <a:gd name="T84" fmla="*/ 136 w 2771"/>
              <a:gd name="T85" fmla="*/ 1496 h 1496"/>
              <a:gd name="T86" fmla="*/ 2771 w 2771"/>
              <a:gd name="T87" fmla="*/ 1496 h 1496"/>
              <a:gd name="T88" fmla="*/ 2771 w 2771"/>
              <a:gd name="T89"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6">
                <a:moveTo>
                  <a:pt x="2771" y="0"/>
                </a:moveTo>
                <a:lnTo>
                  <a:pt x="136" y="0"/>
                </a:lnTo>
                <a:lnTo>
                  <a:pt x="130" y="0"/>
                </a:lnTo>
                <a:lnTo>
                  <a:pt x="122" y="0"/>
                </a:lnTo>
                <a:lnTo>
                  <a:pt x="116" y="1"/>
                </a:lnTo>
                <a:lnTo>
                  <a:pt x="109" y="2"/>
                </a:lnTo>
                <a:lnTo>
                  <a:pt x="95" y="5"/>
                </a:lnTo>
                <a:lnTo>
                  <a:pt x="84" y="11"/>
                </a:lnTo>
                <a:lnTo>
                  <a:pt x="72" y="16"/>
                </a:lnTo>
                <a:lnTo>
                  <a:pt x="60" y="22"/>
                </a:lnTo>
                <a:lnTo>
                  <a:pt x="49" y="30"/>
                </a:lnTo>
                <a:lnTo>
                  <a:pt x="41" y="39"/>
                </a:lnTo>
                <a:lnTo>
                  <a:pt x="31" y="48"/>
                </a:lnTo>
                <a:lnTo>
                  <a:pt x="24" y="60"/>
                </a:lnTo>
                <a:lnTo>
                  <a:pt x="17" y="71"/>
                </a:lnTo>
                <a:lnTo>
                  <a:pt x="11" y="82"/>
                </a:lnTo>
                <a:lnTo>
                  <a:pt x="6" y="94"/>
                </a:lnTo>
                <a:lnTo>
                  <a:pt x="2" y="107"/>
                </a:lnTo>
                <a:lnTo>
                  <a:pt x="1" y="113"/>
                </a:lnTo>
                <a:lnTo>
                  <a:pt x="0" y="122"/>
                </a:lnTo>
                <a:lnTo>
                  <a:pt x="0" y="128"/>
                </a:lnTo>
                <a:lnTo>
                  <a:pt x="0" y="135"/>
                </a:lnTo>
                <a:lnTo>
                  <a:pt x="0" y="1360"/>
                </a:lnTo>
                <a:lnTo>
                  <a:pt x="0" y="1367"/>
                </a:lnTo>
                <a:lnTo>
                  <a:pt x="0" y="1374"/>
                </a:lnTo>
                <a:lnTo>
                  <a:pt x="1" y="1380"/>
                </a:lnTo>
                <a:lnTo>
                  <a:pt x="2" y="1387"/>
                </a:lnTo>
                <a:lnTo>
                  <a:pt x="6" y="1401"/>
                </a:lnTo>
                <a:lnTo>
                  <a:pt x="11" y="1412"/>
                </a:lnTo>
                <a:lnTo>
                  <a:pt x="17" y="1425"/>
                </a:lnTo>
                <a:lnTo>
                  <a:pt x="24" y="1436"/>
                </a:lnTo>
                <a:lnTo>
                  <a:pt x="31" y="1447"/>
                </a:lnTo>
                <a:lnTo>
                  <a:pt x="41" y="1456"/>
                </a:lnTo>
                <a:lnTo>
                  <a:pt x="49" y="1465"/>
                </a:lnTo>
                <a:lnTo>
                  <a:pt x="60" y="1472"/>
                </a:lnTo>
                <a:lnTo>
                  <a:pt x="72" y="1480"/>
                </a:lnTo>
                <a:lnTo>
                  <a:pt x="84" y="1485"/>
                </a:lnTo>
                <a:lnTo>
                  <a:pt x="95" y="1491"/>
                </a:lnTo>
                <a:lnTo>
                  <a:pt x="109" y="1494"/>
                </a:lnTo>
                <a:lnTo>
                  <a:pt x="116" y="1495"/>
                </a:lnTo>
                <a:lnTo>
                  <a:pt x="122" y="1496"/>
                </a:lnTo>
                <a:lnTo>
                  <a:pt x="130" y="1496"/>
                </a:lnTo>
                <a:lnTo>
                  <a:pt x="136" y="1496"/>
                </a:lnTo>
                <a:lnTo>
                  <a:pt x="2771" y="1496"/>
                </a:lnTo>
                <a:lnTo>
                  <a:pt x="2771" y="0"/>
                </a:lnTo>
                <a:close/>
              </a:path>
            </a:pathLst>
          </a:custGeom>
          <a:solidFill>
            <a:schemeClr val="bg1"/>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1218956"/>
            <a:endParaRPr lang="en-US" sz="2400">
              <a:solidFill>
                <a:prstClr val="black"/>
              </a:solidFill>
              <a:latin typeface="Calibri"/>
            </a:endParaRPr>
          </a:p>
        </p:txBody>
      </p:sp>
      <p:sp>
        <p:nvSpPr>
          <p:cNvPr id="92" name="Freeform 18"/>
          <p:cNvSpPr>
            <a:spLocks/>
          </p:cNvSpPr>
          <p:nvPr/>
        </p:nvSpPr>
        <p:spPr bwMode="auto">
          <a:xfrm>
            <a:off x="3435350" y="5512576"/>
            <a:ext cx="7194551" cy="958851"/>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a:gsLst>
              <a:gs pos="0">
                <a:schemeClr val="accent5">
                  <a:lumMod val="75000"/>
                </a:schemeClr>
              </a:gs>
              <a:gs pos="100000">
                <a:schemeClr val="accent5"/>
              </a:gs>
            </a:gsLst>
            <a:lin ang="10800000" scaled="1"/>
          </a:gradFill>
          <a:ln>
            <a:noFill/>
          </a:ln>
        </p:spPr>
        <p:txBody>
          <a:bodyPr vert="horz" wrap="square" lIns="91440" tIns="45720" rIns="91440" bIns="45720" numCol="1" anchor="t" anchorCtr="0" compatLnSpc="1">
            <a:prstTxWarp prst="textNoShape">
              <a:avLst/>
            </a:prstTxWarp>
          </a:bodyPr>
          <a:lstStyle/>
          <a:p>
            <a:pPr defTabSz="1218956"/>
            <a:endParaRPr lang="en-US" sz="2400">
              <a:solidFill>
                <a:prstClr val="black"/>
              </a:solidFill>
              <a:latin typeface="Calibri"/>
            </a:endParaRPr>
          </a:p>
        </p:txBody>
      </p:sp>
      <p:sp>
        <p:nvSpPr>
          <p:cNvPr id="93" name="Freeform 19"/>
          <p:cNvSpPr>
            <a:spLocks/>
          </p:cNvSpPr>
          <p:nvPr/>
        </p:nvSpPr>
        <p:spPr bwMode="auto">
          <a:xfrm>
            <a:off x="3027363" y="5144277"/>
            <a:ext cx="407988" cy="1327151"/>
          </a:xfrm>
          <a:custGeom>
            <a:avLst/>
            <a:gdLst>
              <a:gd name="T0" fmla="*/ 769 w 769"/>
              <a:gd name="T1" fmla="*/ 2508 h 2508"/>
              <a:gd name="T2" fmla="*/ 769 w 769"/>
              <a:gd name="T3" fmla="*/ 696 h 2508"/>
              <a:gd name="T4" fmla="*/ 1 w 769"/>
              <a:gd name="T5" fmla="*/ 0 h 2508"/>
              <a:gd name="T6" fmla="*/ 1 w 769"/>
              <a:gd name="T7" fmla="*/ 1496 h 2508"/>
              <a:gd name="T8" fmla="*/ 0 w 769"/>
              <a:gd name="T9" fmla="*/ 1496 h 2508"/>
              <a:gd name="T10" fmla="*/ 769 w 769"/>
              <a:gd name="T11" fmla="*/ 2508 h 2508"/>
            </a:gdLst>
            <a:ahLst/>
            <a:cxnLst>
              <a:cxn ang="0">
                <a:pos x="T0" y="T1"/>
              </a:cxn>
              <a:cxn ang="0">
                <a:pos x="T2" y="T3"/>
              </a:cxn>
              <a:cxn ang="0">
                <a:pos x="T4" y="T5"/>
              </a:cxn>
              <a:cxn ang="0">
                <a:pos x="T6" y="T7"/>
              </a:cxn>
              <a:cxn ang="0">
                <a:pos x="T8" y="T9"/>
              </a:cxn>
              <a:cxn ang="0">
                <a:pos x="T10" y="T11"/>
              </a:cxn>
            </a:cxnLst>
            <a:rect l="0" t="0" r="r" b="b"/>
            <a:pathLst>
              <a:path w="769" h="2508">
                <a:moveTo>
                  <a:pt x="769" y="2508"/>
                </a:moveTo>
                <a:lnTo>
                  <a:pt x="769" y="696"/>
                </a:lnTo>
                <a:lnTo>
                  <a:pt x="1" y="0"/>
                </a:lnTo>
                <a:lnTo>
                  <a:pt x="1" y="1496"/>
                </a:lnTo>
                <a:lnTo>
                  <a:pt x="0" y="1496"/>
                </a:lnTo>
                <a:lnTo>
                  <a:pt x="769" y="2508"/>
                </a:lnTo>
                <a:close/>
              </a:path>
            </a:pathLst>
          </a:custGeom>
          <a:gradFill>
            <a:gsLst>
              <a:gs pos="0">
                <a:schemeClr val="accent5">
                  <a:lumMod val="50000"/>
                </a:schemeClr>
              </a:gs>
              <a:gs pos="100000">
                <a:schemeClr val="accent5"/>
              </a:gs>
            </a:gsLst>
            <a:lin ang="10800000" scaled="1"/>
          </a:gradFill>
          <a:ln>
            <a:noFill/>
          </a:ln>
        </p:spPr>
        <p:txBody>
          <a:bodyPr vert="horz" wrap="square" lIns="91440" tIns="45720" rIns="91440" bIns="45720" numCol="1" anchor="t" anchorCtr="0" compatLnSpc="1">
            <a:prstTxWarp prst="textNoShape">
              <a:avLst/>
            </a:prstTxWarp>
          </a:bodyPr>
          <a:lstStyle/>
          <a:p>
            <a:pPr defTabSz="1218956"/>
            <a:endParaRPr lang="en-US" sz="2400">
              <a:solidFill>
                <a:prstClr val="black"/>
              </a:solidFill>
              <a:latin typeface="Calibri"/>
            </a:endParaRPr>
          </a:p>
        </p:txBody>
      </p:sp>
      <p:sp>
        <p:nvSpPr>
          <p:cNvPr id="95" name="TextBox 94">
            <a:extLst>
              <a:ext uri="{FF2B5EF4-FFF2-40B4-BE49-F238E27FC236}">
                <a16:creationId xmlns:a16="http://schemas.microsoft.com/office/drawing/2014/main" xmlns="" id="{3F61B841-5CF6-492E-9C24-9AD6C26AACDF}"/>
              </a:ext>
            </a:extLst>
          </p:cNvPr>
          <p:cNvSpPr txBox="1"/>
          <p:nvPr/>
        </p:nvSpPr>
        <p:spPr>
          <a:xfrm>
            <a:off x="3599656" y="1228295"/>
            <a:ext cx="5896429" cy="369332"/>
          </a:xfrm>
          <a:prstGeom prst="rect">
            <a:avLst/>
          </a:prstGeom>
          <a:noFill/>
        </p:spPr>
        <p:txBody>
          <a:bodyPr wrap="square" lIns="0" tIns="0" rIns="0" bIns="0" rtlCol="0">
            <a:spAutoFit/>
          </a:bodyPr>
          <a:lstStyle/>
          <a:p>
            <a:pPr defTabSz="914377">
              <a:defRPr/>
            </a:pPr>
            <a:r>
              <a:rPr lang="en-US" sz="2400" kern="0" dirty="0">
                <a:solidFill>
                  <a:prstClr val="white"/>
                </a:solidFill>
                <a:latin typeface="Calibri"/>
              </a:rPr>
              <a:t>Release of annual sanction in 2 installments</a:t>
            </a:r>
          </a:p>
        </p:txBody>
      </p:sp>
      <p:sp>
        <p:nvSpPr>
          <p:cNvPr id="109" name="Rectangle 108"/>
          <p:cNvSpPr/>
          <p:nvPr/>
        </p:nvSpPr>
        <p:spPr>
          <a:xfrm>
            <a:off x="9672970" y="1095698"/>
            <a:ext cx="582092" cy="5120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6"/>
            <a:r>
              <a:rPr lang="en-US" sz="2800" dirty="0">
                <a:solidFill>
                  <a:prstClr val="white"/>
                </a:solidFill>
                <a:latin typeface="Calibri"/>
                <a:cs typeface="Arial" panose="020B0604020202020204" pitchFamily="34" charset="0"/>
              </a:rPr>
              <a:t>1</a:t>
            </a:r>
          </a:p>
        </p:txBody>
      </p:sp>
      <p:sp>
        <p:nvSpPr>
          <p:cNvPr id="110" name="Rectangle 109"/>
          <p:cNvSpPr/>
          <p:nvPr/>
        </p:nvSpPr>
        <p:spPr>
          <a:xfrm>
            <a:off x="9672970" y="2260923"/>
            <a:ext cx="582092" cy="5120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6"/>
            <a:r>
              <a:rPr lang="en-US" sz="2800" dirty="0">
                <a:solidFill>
                  <a:prstClr val="white"/>
                </a:solidFill>
                <a:latin typeface="Calibri"/>
                <a:cs typeface="Arial" panose="020B0604020202020204" pitchFamily="34" charset="0"/>
              </a:rPr>
              <a:t>2</a:t>
            </a:r>
          </a:p>
        </p:txBody>
      </p:sp>
      <p:sp>
        <p:nvSpPr>
          <p:cNvPr id="111" name="Rectangle 110"/>
          <p:cNvSpPr/>
          <p:nvPr/>
        </p:nvSpPr>
        <p:spPr>
          <a:xfrm>
            <a:off x="9672970" y="3389635"/>
            <a:ext cx="582092" cy="5120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6"/>
            <a:r>
              <a:rPr lang="en-US" sz="2800" dirty="0">
                <a:solidFill>
                  <a:prstClr val="white"/>
                </a:solidFill>
                <a:latin typeface="Calibri"/>
                <a:cs typeface="Arial" panose="020B0604020202020204" pitchFamily="34" charset="0"/>
              </a:rPr>
              <a:t>3</a:t>
            </a:r>
          </a:p>
        </p:txBody>
      </p:sp>
      <p:sp>
        <p:nvSpPr>
          <p:cNvPr id="112" name="Rectangle 111"/>
          <p:cNvSpPr/>
          <p:nvPr/>
        </p:nvSpPr>
        <p:spPr>
          <a:xfrm>
            <a:off x="9672970" y="4537398"/>
            <a:ext cx="582092" cy="5120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6"/>
            <a:r>
              <a:rPr lang="en-US" sz="2800" dirty="0">
                <a:solidFill>
                  <a:prstClr val="white"/>
                </a:solidFill>
                <a:latin typeface="Calibri"/>
                <a:cs typeface="Arial" panose="020B0604020202020204" pitchFamily="34" charset="0"/>
              </a:rPr>
              <a:t>4</a:t>
            </a:r>
          </a:p>
        </p:txBody>
      </p:sp>
      <p:sp>
        <p:nvSpPr>
          <p:cNvPr id="113" name="Rectangle 112"/>
          <p:cNvSpPr/>
          <p:nvPr/>
        </p:nvSpPr>
        <p:spPr>
          <a:xfrm>
            <a:off x="9672970" y="5735961"/>
            <a:ext cx="582092" cy="5120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6"/>
            <a:r>
              <a:rPr lang="en-US" sz="2800" dirty="0">
                <a:solidFill>
                  <a:prstClr val="white"/>
                </a:solidFill>
                <a:latin typeface="Calibri"/>
                <a:cs typeface="Arial" panose="020B0604020202020204" pitchFamily="34" charset="0"/>
              </a:rPr>
              <a:t>5</a:t>
            </a:r>
          </a:p>
        </p:txBody>
      </p:sp>
      <p:sp>
        <p:nvSpPr>
          <p:cNvPr id="42" name="TextBox 41">
            <a:extLst>
              <a:ext uri="{FF2B5EF4-FFF2-40B4-BE49-F238E27FC236}">
                <a16:creationId xmlns:a16="http://schemas.microsoft.com/office/drawing/2014/main" xmlns="" id="{E7EB2779-4CBA-4B3F-9C4F-859750E75295}"/>
              </a:ext>
            </a:extLst>
          </p:cNvPr>
          <p:cNvSpPr txBox="1"/>
          <p:nvPr/>
        </p:nvSpPr>
        <p:spPr>
          <a:xfrm>
            <a:off x="3582987" y="2314608"/>
            <a:ext cx="5896429" cy="369332"/>
          </a:xfrm>
          <a:prstGeom prst="rect">
            <a:avLst/>
          </a:prstGeom>
          <a:noFill/>
        </p:spPr>
        <p:txBody>
          <a:bodyPr wrap="square" lIns="0" tIns="0" rIns="0" bIns="0" rtlCol="0">
            <a:spAutoFit/>
          </a:bodyPr>
          <a:lstStyle/>
          <a:p>
            <a:pPr defTabSz="1218956"/>
            <a:r>
              <a:rPr lang="en-US" sz="2400" dirty="0">
                <a:solidFill>
                  <a:prstClr val="white"/>
                </a:solidFill>
                <a:latin typeface="Calibri"/>
              </a:rPr>
              <a:t>Pre-conditionalities for release of funds</a:t>
            </a:r>
          </a:p>
        </p:txBody>
      </p:sp>
      <p:sp>
        <p:nvSpPr>
          <p:cNvPr id="45" name="TextBox 44">
            <a:extLst>
              <a:ext uri="{FF2B5EF4-FFF2-40B4-BE49-F238E27FC236}">
                <a16:creationId xmlns:a16="http://schemas.microsoft.com/office/drawing/2014/main" xmlns="" id="{C41BDD4A-764D-4C7B-AB93-304E487E0405}"/>
              </a:ext>
            </a:extLst>
          </p:cNvPr>
          <p:cNvSpPr txBox="1"/>
          <p:nvPr/>
        </p:nvSpPr>
        <p:spPr>
          <a:xfrm>
            <a:off x="3582987" y="3312321"/>
            <a:ext cx="5896429" cy="738664"/>
          </a:xfrm>
          <a:prstGeom prst="rect">
            <a:avLst/>
          </a:prstGeom>
          <a:noFill/>
        </p:spPr>
        <p:txBody>
          <a:bodyPr wrap="square" lIns="0" tIns="0" rIns="0" bIns="0" rtlCol="0">
            <a:spAutoFit/>
          </a:bodyPr>
          <a:lstStyle/>
          <a:p>
            <a:pPr defTabSz="1218956"/>
            <a:r>
              <a:rPr lang="en-US" sz="2400" dirty="0">
                <a:solidFill>
                  <a:prstClr val="white"/>
                </a:solidFill>
                <a:latin typeface="Calibri"/>
              </a:rPr>
              <a:t>Extensive follow up with NDAs for access of funds through physical accounts</a:t>
            </a:r>
          </a:p>
        </p:txBody>
      </p:sp>
      <p:sp>
        <p:nvSpPr>
          <p:cNvPr id="48" name="TextBox 47">
            <a:extLst>
              <a:ext uri="{FF2B5EF4-FFF2-40B4-BE49-F238E27FC236}">
                <a16:creationId xmlns:a16="http://schemas.microsoft.com/office/drawing/2014/main" xmlns="" id="{AB4EE655-4E28-4219-95E3-AADD6FE68635}"/>
              </a:ext>
            </a:extLst>
          </p:cNvPr>
          <p:cNvSpPr txBox="1"/>
          <p:nvPr/>
        </p:nvSpPr>
        <p:spPr>
          <a:xfrm>
            <a:off x="3582987" y="4460086"/>
            <a:ext cx="5896429" cy="738664"/>
          </a:xfrm>
          <a:prstGeom prst="rect">
            <a:avLst/>
          </a:prstGeom>
          <a:noFill/>
        </p:spPr>
        <p:txBody>
          <a:bodyPr wrap="square" lIns="0" tIns="0" rIns="0" bIns="0" rtlCol="0">
            <a:spAutoFit/>
          </a:bodyPr>
          <a:lstStyle/>
          <a:p>
            <a:pPr defTabSz="1218956"/>
            <a:r>
              <a:rPr lang="en-US" sz="2400" dirty="0">
                <a:solidFill>
                  <a:prstClr val="white"/>
                </a:solidFill>
                <a:latin typeface="Calibri"/>
              </a:rPr>
              <a:t>Procedural hassles in work recommendation to IDA</a:t>
            </a:r>
          </a:p>
        </p:txBody>
      </p:sp>
      <p:sp>
        <p:nvSpPr>
          <p:cNvPr id="52" name="TextBox 51">
            <a:extLst>
              <a:ext uri="{FF2B5EF4-FFF2-40B4-BE49-F238E27FC236}">
                <a16:creationId xmlns:a16="http://schemas.microsoft.com/office/drawing/2014/main" xmlns="" id="{BB42C13E-46E9-421C-A454-BAA04140CC36}"/>
              </a:ext>
            </a:extLst>
          </p:cNvPr>
          <p:cNvSpPr txBox="1"/>
          <p:nvPr/>
        </p:nvSpPr>
        <p:spPr>
          <a:xfrm>
            <a:off x="3582987" y="5658648"/>
            <a:ext cx="5896429" cy="738664"/>
          </a:xfrm>
          <a:prstGeom prst="rect">
            <a:avLst/>
          </a:prstGeom>
          <a:noFill/>
        </p:spPr>
        <p:txBody>
          <a:bodyPr wrap="square" lIns="0" tIns="0" rIns="0" bIns="0" rtlCol="0">
            <a:spAutoFit/>
          </a:bodyPr>
          <a:lstStyle/>
          <a:p>
            <a:pPr defTabSz="1218956"/>
            <a:r>
              <a:rPr lang="en-US" sz="2400" dirty="0">
                <a:solidFill>
                  <a:prstClr val="white"/>
                </a:solidFill>
                <a:latin typeface="Calibri"/>
              </a:rPr>
              <a:t>No visibility &amp; tracking  of works &amp; fund utilization</a:t>
            </a:r>
          </a:p>
        </p:txBody>
      </p:sp>
      <p:pic>
        <p:nvPicPr>
          <p:cNvPr id="4" name="Graphic 3" descr="Shoe footprints with solid fill">
            <a:extLst>
              <a:ext uri="{FF2B5EF4-FFF2-40B4-BE49-F238E27FC236}">
                <a16:creationId xmlns:a16="http://schemas.microsoft.com/office/drawing/2014/main" xmlns="" id="{AF3F9D7F-8678-692F-566F-8484B44BFFB6}"/>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1872899" y="3220718"/>
            <a:ext cx="781212" cy="781212"/>
          </a:xfrm>
          <a:prstGeom prst="rect">
            <a:avLst/>
          </a:prstGeom>
        </p:spPr>
      </p:pic>
      <p:pic>
        <p:nvPicPr>
          <p:cNvPr id="10" name="Graphic 9" descr="Workflow with solid fill">
            <a:extLst>
              <a:ext uri="{FF2B5EF4-FFF2-40B4-BE49-F238E27FC236}">
                <a16:creationId xmlns:a16="http://schemas.microsoft.com/office/drawing/2014/main" xmlns="" id="{114844D4-DDFD-1FE0-CC74-1901FBA50D52}"/>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p:blipFill>
        <p:spPr>
          <a:xfrm>
            <a:off x="1815580" y="4045263"/>
            <a:ext cx="914400" cy="914400"/>
          </a:xfrm>
          <a:prstGeom prst="rect">
            <a:avLst/>
          </a:prstGeom>
        </p:spPr>
      </p:pic>
      <p:pic>
        <p:nvPicPr>
          <p:cNvPr id="12" name="Graphic 11" descr="Security camera with solid fill">
            <a:extLst>
              <a:ext uri="{FF2B5EF4-FFF2-40B4-BE49-F238E27FC236}">
                <a16:creationId xmlns:a16="http://schemas.microsoft.com/office/drawing/2014/main" xmlns="" id="{F7BCF465-CCF8-5418-C58A-919AEC2968A2}"/>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p:blipFill>
        <p:spPr>
          <a:xfrm>
            <a:off x="1919409" y="5107352"/>
            <a:ext cx="914400" cy="914400"/>
          </a:xfrm>
          <a:prstGeom prst="rect">
            <a:avLst/>
          </a:prstGeom>
        </p:spPr>
      </p:pic>
      <p:cxnSp>
        <p:nvCxnSpPr>
          <p:cNvPr id="14" name="Straight Connector 13">
            <a:extLst>
              <a:ext uri="{FF2B5EF4-FFF2-40B4-BE49-F238E27FC236}">
                <a16:creationId xmlns:a16="http://schemas.microsoft.com/office/drawing/2014/main" xmlns="" id="{0B5C6A14-3278-BAE2-0A86-BA8C831C561A}"/>
              </a:ext>
            </a:extLst>
          </p:cNvPr>
          <p:cNvCxnSpPr>
            <a:cxnSpLocks/>
          </p:cNvCxnSpPr>
          <p:nvPr/>
        </p:nvCxnSpPr>
        <p:spPr>
          <a:xfrm flipH="1">
            <a:off x="1815581" y="5196252"/>
            <a:ext cx="867028" cy="611600"/>
          </a:xfrm>
          <a:prstGeom prst="line">
            <a:avLst/>
          </a:prstGeom>
          <a:ln/>
        </p:spPr>
        <p:style>
          <a:lnRef idx="3">
            <a:schemeClr val="accent1"/>
          </a:lnRef>
          <a:fillRef idx="0">
            <a:schemeClr val="accent1"/>
          </a:fillRef>
          <a:effectRef idx="2">
            <a:schemeClr val="accent1"/>
          </a:effectRef>
          <a:fontRef idx="minor">
            <a:schemeClr val="tx1"/>
          </a:fontRef>
        </p:style>
      </p:cxnSp>
      <p:pic>
        <p:nvPicPr>
          <p:cNvPr id="25" name="Graphic 24" descr="Loan with solid fill">
            <a:extLst>
              <a:ext uri="{FF2B5EF4-FFF2-40B4-BE49-F238E27FC236}">
                <a16:creationId xmlns:a16="http://schemas.microsoft.com/office/drawing/2014/main" xmlns="" id="{8104A851-719F-6EFF-4413-338DB3EC0F2B}"/>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p:blipFill>
        <p:spPr>
          <a:xfrm>
            <a:off x="1844771" y="1166796"/>
            <a:ext cx="914400" cy="914400"/>
          </a:xfrm>
          <a:prstGeom prst="rect">
            <a:avLst/>
          </a:prstGeom>
        </p:spPr>
      </p:pic>
      <p:pic>
        <p:nvPicPr>
          <p:cNvPr id="27" name="Graphic 26" descr="Clipboard Mixed with solid fill">
            <a:extLst>
              <a:ext uri="{FF2B5EF4-FFF2-40B4-BE49-F238E27FC236}">
                <a16:creationId xmlns:a16="http://schemas.microsoft.com/office/drawing/2014/main" xmlns="" id="{AFFBC508-071B-7447-AC75-A3C683C276CA}"/>
              </a:ext>
            </a:extLst>
          </p:cNvPr>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tretch>
            <a:fillRect/>
          </a:stretch>
        </p:blipFill>
        <p:spPr>
          <a:xfrm>
            <a:off x="1791896" y="2121913"/>
            <a:ext cx="862217" cy="862217"/>
          </a:xfrm>
          <a:prstGeom prst="rect">
            <a:avLst/>
          </a:prstGeom>
        </p:spPr>
      </p:pic>
      <p:sp>
        <p:nvSpPr>
          <p:cNvPr id="2" name="Title 1">
            <a:extLst>
              <a:ext uri="{FF2B5EF4-FFF2-40B4-BE49-F238E27FC236}">
                <a16:creationId xmlns:a16="http://schemas.microsoft.com/office/drawing/2014/main" xmlns="" id="{6F707FD5-2197-3D13-F1DF-2CB41467CBF3}"/>
              </a:ext>
            </a:extLst>
          </p:cNvPr>
          <p:cNvSpPr txBox="1">
            <a:spLocks/>
          </p:cNvSpPr>
          <p:nvPr/>
        </p:nvSpPr>
        <p:spPr>
          <a:xfrm>
            <a:off x="-282497" y="71314"/>
            <a:ext cx="12355551" cy="737369"/>
          </a:xfrm>
          <a:prstGeom prst="rect">
            <a:avLst/>
          </a:prstGeom>
        </p:spPr>
        <p:txBody>
          <a:bodyPr/>
          <a:lstStyle>
            <a:lvl1pPr algn="l" defTabSz="914240" rtl="0" eaLnBrk="1" latinLnBrk="0" hangingPunct="1">
              <a:spcBef>
                <a:spcPct val="0"/>
              </a:spcBef>
              <a:buNone/>
              <a:defRPr sz="2700" kern="1200">
                <a:solidFill>
                  <a:schemeClr val="tx1"/>
                </a:solidFill>
                <a:latin typeface="+mj-lt"/>
                <a:ea typeface="+mj-ea"/>
                <a:cs typeface="+mj-cs"/>
              </a:defRPr>
            </a:lvl1pPr>
          </a:lstStyle>
          <a:p>
            <a:pPr algn="ctr"/>
            <a:r>
              <a:rPr lang="en-US" sz="3067" b="1" kern="0" dirty="0">
                <a:solidFill>
                  <a:srgbClr val="E41165"/>
                </a:solidFill>
              </a:rPr>
              <a:t>Pain Areas with respect to existing implementation of MPLADS Scheme</a:t>
            </a:r>
          </a:p>
        </p:txBody>
      </p:sp>
    </p:spTree>
    <p:extLst>
      <p:ext uri="{BB962C8B-B14F-4D97-AF65-F5344CB8AC3E}">
        <p14:creationId xmlns:p14="http://schemas.microsoft.com/office/powerpoint/2010/main" xmlns="" val="222425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fade">
                                      <p:cBhvr>
                                        <p:cTn id="40" dur="500"/>
                                        <p:tgtEl>
                                          <p:spTgt spid="8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fade">
                                      <p:cBhvr>
                                        <p:cTn id="43" dur="500"/>
                                        <p:tgtEl>
                                          <p:spTgt spid="8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7"/>
                                        </p:tgtEl>
                                        <p:attrNameLst>
                                          <p:attrName>style.visibility</p:attrName>
                                        </p:attrNameLst>
                                      </p:cBhvr>
                                      <p:to>
                                        <p:strVal val="visible"/>
                                      </p:to>
                                    </p:set>
                                    <p:animEffect transition="in" filter="fade">
                                      <p:cBhvr>
                                        <p:cTn id="46" dur="500"/>
                                        <p:tgtEl>
                                          <p:spTgt spid="8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500"/>
                                        <p:tgtEl>
                                          <p:spTgt spid="8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fade">
                                      <p:cBhvr>
                                        <p:cTn id="52" dur="500"/>
                                        <p:tgtEl>
                                          <p:spTgt spid="8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0"/>
                                        </p:tgtEl>
                                        <p:attrNameLst>
                                          <p:attrName>style.visibility</p:attrName>
                                        </p:attrNameLst>
                                      </p:cBhvr>
                                      <p:to>
                                        <p:strVal val="visible"/>
                                      </p:to>
                                    </p:set>
                                    <p:animEffect transition="in" filter="fade">
                                      <p:cBhvr>
                                        <p:cTn id="55" dur="500"/>
                                        <p:tgtEl>
                                          <p:spTgt spid="9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fade">
                                      <p:cBhvr>
                                        <p:cTn id="58" dur="500"/>
                                        <p:tgtEl>
                                          <p:spTgt spid="9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2"/>
                                        </p:tgtEl>
                                        <p:attrNameLst>
                                          <p:attrName>style.visibility</p:attrName>
                                        </p:attrNameLst>
                                      </p:cBhvr>
                                      <p:to>
                                        <p:strVal val="visible"/>
                                      </p:to>
                                    </p:set>
                                    <p:animEffect transition="in" filter="fade">
                                      <p:cBhvr>
                                        <p:cTn id="61" dur="500"/>
                                        <p:tgtEl>
                                          <p:spTgt spid="9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3"/>
                                        </p:tgtEl>
                                        <p:attrNameLst>
                                          <p:attrName>style.visibility</p:attrName>
                                        </p:attrNameLst>
                                      </p:cBhvr>
                                      <p:to>
                                        <p:strVal val="visible"/>
                                      </p:to>
                                    </p:set>
                                    <p:animEffect transition="in" filter="fade">
                                      <p:cBhvr>
                                        <p:cTn id="64" dur="500"/>
                                        <p:tgtEl>
                                          <p:spTgt spid="9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95"/>
                                        </p:tgtEl>
                                        <p:attrNameLst>
                                          <p:attrName>style.visibility</p:attrName>
                                        </p:attrNameLst>
                                      </p:cBhvr>
                                      <p:to>
                                        <p:strVal val="visible"/>
                                      </p:to>
                                    </p:set>
                                    <p:animEffect transition="in" filter="fade">
                                      <p:cBhvr>
                                        <p:cTn id="67" dur="500"/>
                                        <p:tgtEl>
                                          <p:spTgt spid="9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9"/>
                                        </p:tgtEl>
                                        <p:attrNameLst>
                                          <p:attrName>style.visibility</p:attrName>
                                        </p:attrNameLst>
                                      </p:cBhvr>
                                      <p:to>
                                        <p:strVal val="visible"/>
                                      </p:to>
                                    </p:set>
                                    <p:animEffect transition="in" filter="fade">
                                      <p:cBhvr>
                                        <p:cTn id="70" dur="500"/>
                                        <p:tgtEl>
                                          <p:spTgt spid="10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10"/>
                                        </p:tgtEl>
                                        <p:attrNameLst>
                                          <p:attrName>style.visibility</p:attrName>
                                        </p:attrNameLst>
                                      </p:cBhvr>
                                      <p:to>
                                        <p:strVal val="visible"/>
                                      </p:to>
                                    </p:set>
                                    <p:animEffect transition="in" filter="fade">
                                      <p:cBhvr>
                                        <p:cTn id="73" dur="500"/>
                                        <p:tgtEl>
                                          <p:spTgt spid="11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11"/>
                                        </p:tgtEl>
                                        <p:attrNameLst>
                                          <p:attrName>style.visibility</p:attrName>
                                        </p:attrNameLst>
                                      </p:cBhvr>
                                      <p:to>
                                        <p:strVal val="visible"/>
                                      </p:to>
                                    </p:set>
                                    <p:animEffect transition="in" filter="fade">
                                      <p:cBhvr>
                                        <p:cTn id="76" dur="500"/>
                                        <p:tgtEl>
                                          <p:spTgt spid="11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12"/>
                                        </p:tgtEl>
                                        <p:attrNameLst>
                                          <p:attrName>style.visibility</p:attrName>
                                        </p:attrNameLst>
                                      </p:cBhvr>
                                      <p:to>
                                        <p:strVal val="visible"/>
                                      </p:to>
                                    </p:set>
                                    <p:animEffect transition="in" filter="fade">
                                      <p:cBhvr>
                                        <p:cTn id="79" dur="500"/>
                                        <p:tgtEl>
                                          <p:spTgt spid="11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13"/>
                                        </p:tgtEl>
                                        <p:attrNameLst>
                                          <p:attrName>style.visibility</p:attrName>
                                        </p:attrNameLst>
                                      </p:cBhvr>
                                      <p:to>
                                        <p:strVal val="visible"/>
                                      </p:to>
                                    </p:set>
                                    <p:animEffect transition="in" filter="fade">
                                      <p:cBhvr>
                                        <p:cTn id="82" dur="500"/>
                                        <p:tgtEl>
                                          <p:spTgt spid="11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fade">
                                      <p:cBhvr>
                                        <p:cTn id="85" dur="500"/>
                                        <p:tgtEl>
                                          <p:spTgt spid="4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500"/>
                                        <p:tgtEl>
                                          <p:spTgt spid="4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500"/>
                                        <p:tgtEl>
                                          <p:spTgt spid="4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fade">
                                      <p:cBhvr>
                                        <p:cTn id="94" dur="500"/>
                                        <p:tgtEl>
                                          <p:spTgt spid="52"/>
                                        </p:tgtEl>
                                      </p:cBhvr>
                                    </p:animEffect>
                                  </p:childTnLst>
                                </p:cTn>
                              </p:par>
                              <p:par>
                                <p:cTn id="95" presetID="10" presetClass="entr" presetSubtype="0" fill="hold" nodeType="with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fade">
                                      <p:cBhvr>
                                        <p:cTn id="97" dur="500"/>
                                        <p:tgtEl>
                                          <p:spTgt spid="4"/>
                                        </p:tgtEl>
                                      </p:cBhvr>
                                    </p:animEffect>
                                  </p:childTnLst>
                                </p:cTn>
                              </p:par>
                              <p:par>
                                <p:cTn id="98" presetID="10" presetClass="entr" presetSubtype="0"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Effect transition="in" filter="fade">
                                      <p:cBhvr>
                                        <p:cTn id="100" dur="500"/>
                                        <p:tgtEl>
                                          <p:spTgt spid="10"/>
                                        </p:tgtEl>
                                      </p:cBhvr>
                                    </p:animEffect>
                                  </p:childTnLst>
                                </p:cTn>
                              </p:par>
                              <p:par>
                                <p:cTn id="101" presetID="10" presetClass="entr" presetSubtype="0" fill="hold" nodeType="withEffect">
                                  <p:stCondLst>
                                    <p:cond delay="0"/>
                                  </p:stCondLst>
                                  <p:childTnLst>
                                    <p:set>
                                      <p:cBhvr>
                                        <p:cTn id="102" dur="1" fill="hold">
                                          <p:stCondLst>
                                            <p:cond delay="0"/>
                                          </p:stCondLst>
                                        </p:cTn>
                                        <p:tgtEl>
                                          <p:spTgt spid="12"/>
                                        </p:tgtEl>
                                        <p:attrNameLst>
                                          <p:attrName>style.visibility</p:attrName>
                                        </p:attrNameLst>
                                      </p:cBhvr>
                                      <p:to>
                                        <p:strVal val="visible"/>
                                      </p:to>
                                    </p:set>
                                    <p:animEffect transition="in" filter="fade">
                                      <p:cBhvr>
                                        <p:cTn id="103" dur="500"/>
                                        <p:tgtEl>
                                          <p:spTgt spid="12"/>
                                        </p:tgtEl>
                                      </p:cBhvr>
                                    </p:animEffect>
                                  </p:childTnLst>
                                </p:cTn>
                              </p:par>
                              <p:par>
                                <p:cTn id="104" presetID="10" presetClass="entr" presetSubtype="0" fill="hold" nodeType="withEffect">
                                  <p:stCondLst>
                                    <p:cond delay="0"/>
                                  </p:stCondLst>
                                  <p:childTnLst>
                                    <p:set>
                                      <p:cBhvr>
                                        <p:cTn id="105" dur="1" fill="hold">
                                          <p:stCondLst>
                                            <p:cond delay="0"/>
                                          </p:stCondLst>
                                        </p:cTn>
                                        <p:tgtEl>
                                          <p:spTgt spid="14"/>
                                        </p:tgtEl>
                                        <p:attrNameLst>
                                          <p:attrName>style.visibility</p:attrName>
                                        </p:attrNameLst>
                                      </p:cBhvr>
                                      <p:to>
                                        <p:strVal val="visible"/>
                                      </p:to>
                                    </p:set>
                                    <p:animEffect transition="in" filter="fade">
                                      <p:cBhvr>
                                        <p:cTn id="106" dur="500"/>
                                        <p:tgtEl>
                                          <p:spTgt spid="14"/>
                                        </p:tgtEl>
                                      </p:cBhvr>
                                    </p:animEffect>
                                  </p:childTnLst>
                                </p:cTn>
                              </p:par>
                              <p:par>
                                <p:cTn id="107" presetID="10" presetClass="entr" presetSubtype="0" fill="hold" nodeType="with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500"/>
                                        <p:tgtEl>
                                          <p:spTgt spid="25"/>
                                        </p:tgtEl>
                                      </p:cBhvr>
                                    </p:animEffect>
                                  </p:childTnLst>
                                </p:cTn>
                              </p:par>
                              <p:par>
                                <p:cTn id="110" presetID="10" presetClass="entr" presetSubtype="0" fill="hold" nodeType="with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fade">
                                      <p:cBhvr>
                                        <p:cTn id="1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9" grpId="0" animBg="1"/>
      <p:bldP spid="20" grpId="0" animBg="1"/>
      <p:bldP spid="21" grpId="0" animBg="1"/>
      <p:bldP spid="22" grpId="0" animBg="1"/>
      <p:bldP spid="85" grpId="0" animBg="1"/>
      <p:bldP spid="86" grpId="0" animBg="1"/>
      <p:bldP spid="87" grpId="0" animBg="1"/>
      <p:bldP spid="88" grpId="0" animBg="1"/>
      <p:bldP spid="89" grpId="0" animBg="1"/>
      <p:bldP spid="90" grpId="0" animBg="1"/>
      <p:bldP spid="91" grpId="0" animBg="1"/>
      <p:bldP spid="92" grpId="0" animBg="1"/>
      <p:bldP spid="93" grpId="0" animBg="1"/>
      <p:bldP spid="95" grpId="0"/>
      <p:bldP spid="109" grpId="0" animBg="1"/>
      <p:bldP spid="110" grpId="0" animBg="1"/>
      <p:bldP spid="111" grpId="0" animBg="1"/>
      <p:bldP spid="112" grpId="0" animBg="1"/>
      <p:bldP spid="113" grpId="0" animBg="1"/>
      <p:bldP spid="42" grpId="0"/>
      <p:bldP spid="45" grpId="0"/>
      <p:bldP spid="48" grpId="0"/>
      <p:bldP spid="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B17DD453-ED5C-418A-88F4-8296DCA16C2C}"/>
              </a:ext>
            </a:extLst>
          </p:cNvPr>
          <p:cNvGrpSpPr/>
          <p:nvPr/>
        </p:nvGrpSpPr>
        <p:grpSpPr>
          <a:xfrm>
            <a:off x="2754383" y="4412479"/>
            <a:ext cx="7635875" cy="1327151"/>
            <a:chOff x="3025775" y="5437594"/>
            <a:chExt cx="7602537" cy="1327150"/>
          </a:xfrm>
        </p:grpSpPr>
        <p:sp>
          <p:nvSpPr>
            <p:cNvPr id="81" name="Freeform 18">
              <a:extLst>
                <a:ext uri="{FF2B5EF4-FFF2-40B4-BE49-F238E27FC236}">
                  <a16:creationId xmlns:a16="http://schemas.microsoft.com/office/drawing/2014/main" xmlns="" id="{83EC1BAC-9978-4F4D-8D16-585A25663240}"/>
                </a:ext>
              </a:extLst>
            </p:cNvPr>
            <p:cNvSpPr>
              <a:spLocks/>
            </p:cNvSpPr>
            <p:nvPr/>
          </p:nvSpPr>
          <p:spPr bwMode="auto">
            <a:xfrm>
              <a:off x="3433762" y="5805894"/>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6"/>
              <a:endParaRPr lang="en-US" sz="2800">
                <a:solidFill>
                  <a:prstClr val="white"/>
                </a:solidFill>
                <a:latin typeface="Calibri"/>
              </a:endParaRPr>
            </a:p>
          </p:txBody>
        </p:sp>
        <p:sp>
          <p:nvSpPr>
            <p:cNvPr id="82" name="Freeform 19">
              <a:extLst>
                <a:ext uri="{FF2B5EF4-FFF2-40B4-BE49-F238E27FC236}">
                  <a16:creationId xmlns:a16="http://schemas.microsoft.com/office/drawing/2014/main" xmlns="" id="{01E51309-1F9D-4621-848A-E212EA1018D6}"/>
                </a:ext>
              </a:extLst>
            </p:cNvPr>
            <p:cNvSpPr>
              <a:spLocks/>
            </p:cNvSpPr>
            <p:nvPr/>
          </p:nvSpPr>
          <p:spPr bwMode="auto">
            <a:xfrm>
              <a:off x="3025775" y="5437594"/>
              <a:ext cx="407988" cy="1327150"/>
            </a:xfrm>
            <a:custGeom>
              <a:avLst/>
              <a:gdLst>
                <a:gd name="T0" fmla="*/ 769 w 769"/>
                <a:gd name="T1" fmla="*/ 2508 h 2508"/>
                <a:gd name="T2" fmla="*/ 769 w 769"/>
                <a:gd name="T3" fmla="*/ 696 h 2508"/>
                <a:gd name="T4" fmla="*/ 1 w 769"/>
                <a:gd name="T5" fmla="*/ 0 h 2508"/>
                <a:gd name="T6" fmla="*/ 1 w 769"/>
                <a:gd name="T7" fmla="*/ 1496 h 2508"/>
                <a:gd name="T8" fmla="*/ 0 w 769"/>
                <a:gd name="T9" fmla="*/ 1496 h 2508"/>
                <a:gd name="T10" fmla="*/ 769 w 769"/>
                <a:gd name="T11" fmla="*/ 2508 h 2508"/>
              </a:gdLst>
              <a:ahLst/>
              <a:cxnLst>
                <a:cxn ang="0">
                  <a:pos x="T0" y="T1"/>
                </a:cxn>
                <a:cxn ang="0">
                  <a:pos x="T2" y="T3"/>
                </a:cxn>
                <a:cxn ang="0">
                  <a:pos x="T4" y="T5"/>
                </a:cxn>
                <a:cxn ang="0">
                  <a:pos x="T6" y="T7"/>
                </a:cxn>
                <a:cxn ang="0">
                  <a:pos x="T8" y="T9"/>
                </a:cxn>
                <a:cxn ang="0">
                  <a:pos x="T10" y="T11"/>
                </a:cxn>
              </a:cxnLst>
              <a:rect l="0" t="0" r="r" b="b"/>
              <a:pathLst>
                <a:path w="769" h="2508">
                  <a:moveTo>
                    <a:pt x="769" y="2508"/>
                  </a:moveTo>
                  <a:lnTo>
                    <a:pt x="769" y="696"/>
                  </a:lnTo>
                  <a:lnTo>
                    <a:pt x="1" y="0"/>
                  </a:lnTo>
                  <a:lnTo>
                    <a:pt x="1" y="1496"/>
                  </a:lnTo>
                  <a:lnTo>
                    <a:pt x="0" y="1496"/>
                  </a:lnTo>
                  <a:lnTo>
                    <a:pt x="769" y="2508"/>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6"/>
              <a:endParaRPr lang="en-US" sz="2800">
                <a:solidFill>
                  <a:prstClr val="white"/>
                </a:solidFill>
                <a:latin typeface="Calibri"/>
              </a:endParaRPr>
            </a:p>
          </p:txBody>
        </p:sp>
      </p:grpSp>
      <p:grpSp>
        <p:nvGrpSpPr>
          <p:cNvPr id="8" name="Group 7">
            <a:extLst>
              <a:ext uri="{FF2B5EF4-FFF2-40B4-BE49-F238E27FC236}">
                <a16:creationId xmlns:a16="http://schemas.microsoft.com/office/drawing/2014/main" xmlns="" id="{6F30C6AD-7FEE-4B93-8BA1-FE9D31EB3A4E}"/>
              </a:ext>
            </a:extLst>
          </p:cNvPr>
          <p:cNvGrpSpPr/>
          <p:nvPr/>
        </p:nvGrpSpPr>
        <p:grpSpPr>
          <a:xfrm>
            <a:off x="2914045" y="3630838"/>
            <a:ext cx="7476052" cy="1020889"/>
            <a:chOff x="3025775" y="4731931"/>
            <a:chExt cx="7602537" cy="1158875"/>
          </a:xfrm>
        </p:grpSpPr>
        <p:sp>
          <p:nvSpPr>
            <p:cNvPr id="79" name="Freeform 15">
              <a:extLst>
                <a:ext uri="{FF2B5EF4-FFF2-40B4-BE49-F238E27FC236}">
                  <a16:creationId xmlns:a16="http://schemas.microsoft.com/office/drawing/2014/main" xmlns="" id="{639414DC-7C87-400F-87D8-CB64B23224DE}"/>
                </a:ext>
              </a:extLst>
            </p:cNvPr>
            <p:cNvSpPr>
              <a:spLocks/>
            </p:cNvSpPr>
            <p:nvPr/>
          </p:nvSpPr>
          <p:spPr bwMode="auto">
            <a:xfrm>
              <a:off x="3433762" y="4931956"/>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4 h 1812"/>
                <a:gd name="T16" fmla="*/ 11698 w 13597"/>
                <a:gd name="T17" fmla="*/ 1805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4"/>
                  </a:lnTo>
                  <a:lnTo>
                    <a:pt x="11698" y="1805"/>
                  </a:lnTo>
                  <a:lnTo>
                    <a:pt x="1495" y="1810"/>
                  </a:lnTo>
                  <a:lnTo>
                    <a:pt x="0" y="1812"/>
                  </a:lnTo>
                  <a:lnTo>
                    <a:pt x="0" y="0"/>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6"/>
              <a:endParaRPr lang="en-US" sz="2800">
                <a:solidFill>
                  <a:prstClr val="white"/>
                </a:solidFill>
                <a:latin typeface="Calibri"/>
              </a:endParaRPr>
            </a:p>
          </p:txBody>
        </p:sp>
        <p:sp>
          <p:nvSpPr>
            <p:cNvPr id="80" name="Freeform 16">
              <a:extLst>
                <a:ext uri="{FF2B5EF4-FFF2-40B4-BE49-F238E27FC236}">
                  <a16:creationId xmlns:a16="http://schemas.microsoft.com/office/drawing/2014/main" xmlns="" id="{400F7C1A-9DE8-4E41-8029-F4886C8C7654}"/>
                </a:ext>
              </a:extLst>
            </p:cNvPr>
            <p:cNvSpPr>
              <a:spLocks/>
            </p:cNvSpPr>
            <p:nvPr/>
          </p:nvSpPr>
          <p:spPr bwMode="auto">
            <a:xfrm>
              <a:off x="3025775" y="4731931"/>
              <a:ext cx="407988" cy="1155700"/>
            </a:xfrm>
            <a:custGeom>
              <a:avLst/>
              <a:gdLst>
                <a:gd name="T0" fmla="*/ 769 w 769"/>
                <a:gd name="T1" fmla="*/ 2183 h 2183"/>
                <a:gd name="T2" fmla="*/ 769 w 769"/>
                <a:gd name="T3" fmla="*/ 376 h 2183"/>
                <a:gd name="T4" fmla="*/ 1 w 769"/>
                <a:gd name="T5" fmla="*/ 0 h 2183"/>
                <a:gd name="T6" fmla="*/ 1 w 769"/>
                <a:gd name="T7" fmla="*/ 1496 h 2183"/>
                <a:gd name="T8" fmla="*/ 0 w 769"/>
                <a:gd name="T9" fmla="*/ 1496 h 2183"/>
                <a:gd name="T10" fmla="*/ 769 w 769"/>
                <a:gd name="T11" fmla="*/ 2183 h 2183"/>
              </a:gdLst>
              <a:ahLst/>
              <a:cxnLst>
                <a:cxn ang="0">
                  <a:pos x="T0" y="T1"/>
                </a:cxn>
                <a:cxn ang="0">
                  <a:pos x="T2" y="T3"/>
                </a:cxn>
                <a:cxn ang="0">
                  <a:pos x="T4" y="T5"/>
                </a:cxn>
                <a:cxn ang="0">
                  <a:pos x="T6" y="T7"/>
                </a:cxn>
                <a:cxn ang="0">
                  <a:pos x="T8" y="T9"/>
                </a:cxn>
                <a:cxn ang="0">
                  <a:pos x="T10" y="T11"/>
                </a:cxn>
              </a:cxnLst>
              <a:rect l="0" t="0" r="r" b="b"/>
              <a:pathLst>
                <a:path w="769" h="2183">
                  <a:moveTo>
                    <a:pt x="769" y="2183"/>
                  </a:moveTo>
                  <a:lnTo>
                    <a:pt x="769" y="376"/>
                  </a:lnTo>
                  <a:lnTo>
                    <a:pt x="1" y="0"/>
                  </a:lnTo>
                  <a:lnTo>
                    <a:pt x="1" y="1496"/>
                  </a:lnTo>
                  <a:lnTo>
                    <a:pt x="0" y="1496"/>
                  </a:lnTo>
                  <a:lnTo>
                    <a:pt x="769" y="2183"/>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6"/>
              <a:endParaRPr lang="en-US" sz="2800">
                <a:solidFill>
                  <a:prstClr val="white"/>
                </a:solidFill>
                <a:latin typeface="Calibri"/>
              </a:endParaRPr>
            </a:p>
          </p:txBody>
        </p:sp>
      </p:grpSp>
      <p:grpSp>
        <p:nvGrpSpPr>
          <p:cNvPr id="7" name="Group 6">
            <a:extLst>
              <a:ext uri="{FF2B5EF4-FFF2-40B4-BE49-F238E27FC236}">
                <a16:creationId xmlns:a16="http://schemas.microsoft.com/office/drawing/2014/main" xmlns="" id="{E0A8B5D4-D009-4FE5-BDE3-FC78BE691795}"/>
              </a:ext>
            </a:extLst>
          </p:cNvPr>
          <p:cNvGrpSpPr/>
          <p:nvPr/>
        </p:nvGrpSpPr>
        <p:grpSpPr>
          <a:xfrm>
            <a:off x="2915631" y="2679078"/>
            <a:ext cx="7474499" cy="844681"/>
            <a:chOff x="3027362" y="3546496"/>
            <a:chExt cx="7600950" cy="958850"/>
          </a:xfrm>
        </p:grpSpPr>
        <p:sp>
          <p:nvSpPr>
            <p:cNvPr id="77" name="Freeform 12">
              <a:extLst>
                <a:ext uri="{FF2B5EF4-FFF2-40B4-BE49-F238E27FC236}">
                  <a16:creationId xmlns:a16="http://schemas.microsoft.com/office/drawing/2014/main" xmlns="" id="{A7E05C65-14D4-455B-8F0A-B1C8EFAFBC04}"/>
                </a:ext>
              </a:extLst>
            </p:cNvPr>
            <p:cNvSpPr>
              <a:spLocks/>
            </p:cNvSpPr>
            <p:nvPr/>
          </p:nvSpPr>
          <p:spPr bwMode="auto">
            <a:xfrm>
              <a:off x="3433762" y="3546496"/>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3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3"/>
                  </a:lnTo>
                  <a:lnTo>
                    <a:pt x="11698" y="1805"/>
                  </a:lnTo>
                  <a:lnTo>
                    <a:pt x="11698" y="1806"/>
                  </a:lnTo>
                  <a:lnTo>
                    <a:pt x="1495" y="1810"/>
                  </a:lnTo>
                  <a:lnTo>
                    <a:pt x="0" y="1812"/>
                  </a:lnTo>
                  <a:lnTo>
                    <a:pt x="0" y="0"/>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6"/>
              <a:endParaRPr lang="en-US" sz="2800">
                <a:solidFill>
                  <a:prstClr val="white"/>
                </a:solidFill>
                <a:latin typeface="Calibri"/>
              </a:endParaRPr>
            </a:p>
          </p:txBody>
        </p:sp>
        <p:sp>
          <p:nvSpPr>
            <p:cNvPr id="78" name="Freeform 13">
              <a:extLst>
                <a:ext uri="{FF2B5EF4-FFF2-40B4-BE49-F238E27FC236}">
                  <a16:creationId xmlns:a16="http://schemas.microsoft.com/office/drawing/2014/main" xmlns="" id="{2FDA4248-E954-4F26-BF1B-EEE0BC70CEA0}"/>
                </a:ext>
              </a:extLst>
            </p:cNvPr>
            <p:cNvSpPr>
              <a:spLocks/>
            </p:cNvSpPr>
            <p:nvPr/>
          </p:nvSpPr>
          <p:spPr bwMode="auto">
            <a:xfrm>
              <a:off x="3027362" y="3546496"/>
              <a:ext cx="406400" cy="958850"/>
            </a:xfrm>
            <a:custGeom>
              <a:avLst/>
              <a:gdLst>
                <a:gd name="T0" fmla="*/ 768 w 768"/>
                <a:gd name="T1" fmla="*/ 1812 h 1812"/>
                <a:gd name="T2" fmla="*/ 768 w 768"/>
                <a:gd name="T3" fmla="*/ 0 h 1812"/>
                <a:gd name="T4" fmla="*/ 0 w 768"/>
                <a:gd name="T5" fmla="*/ 12 h 1812"/>
                <a:gd name="T6" fmla="*/ 0 w 768"/>
                <a:gd name="T7" fmla="*/ 1509 h 1812"/>
                <a:gd name="T8" fmla="*/ 768 w 768"/>
                <a:gd name="T9" fmla="*/ 1812 h 1812"/>
              </a:gdLst>
              <a:ahLst/>
              <a:cxnLst>
                <a:cxn ang="0">
                  <a:pos x="T0" y="T1"/>
                </a:cxn>
                <a:cxn ang="0">
                  <a:pos x="T2" y="T3"/>
                </a:cxn>
                <a:cxn ang="0">
                  <a:pos x="T4" y="T5"/>
                </a:cxn>
                <a:cxn ang="0">
                  <a:pos x="T6" y="T7"/>
                </a:cxn>
                <a:cxn ang="0">
                  <a:pos x="T8" y="T9"/>
                </a:cxn>
              </a:cxnLst>
              <a:rect l="0" t="0" r="r" b="b"/>
              <a:pathLst>
                <a:path w="768" h="1812">
                  <a:moveTo>
                    <a:pt x="768" y="1812"/>
                  </a:moveTo>
                  <a:lnTo>
                    <a:pt x="768" y="0"/>
                  </a:lnTo>
                  <a:lnTo>
                    <a:pt x="0" y="12"/>
                  </a:lnTo>
                  <a:lnTo>
                    <a:pt x="0" y="1509"/>
                  </a:lnTo>
                  <a:lnTo>
                    <a:pt x="768" y="1812"/>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6"/>
              <a:endParaRPr lang="en-US" sz="2800">
                <a:solidFill>
                  <a:prstClr val="white"/>
                </a:solidFill>
                <a:latin typeface="Calibri"/>
              </a:endParaRPr>
            </a:p>
          </p:txBody>
        </p:sp>
      </p:grpSp>
      <p:grpSp>
        <p:nvGrpSpPr>
          <p:cNvPr id="6" name="Group 5">
            <a:extLst>
              <a:ext uri="{FF2B5EF4-FFF2-40B4-BE49-F238E27FC236}">
                <a16:creationId xmlns:a16="http://schemas.microsoft.com/office/drawing/2014/main" xmlns="" id="{50470E35-5531-4EEF-8EB8-F2D7FEC46583}"/>
              </a:ext>
            </a:extLst>
          </p:cNvPr>
          <p:cNvGrpSpPr/>
          <p:nvPr/>
        </p:nvGrpSpPr>
        <p:grpSpPr>
          <a:xfrm>
            <a:off x="2915631" y="1623057"/>
            <a:ext cx="7474499" cy="844681"/>
            <a:chOff x="3027362" y="2521487"/>
            <a:chExt cx="7600950" cy="958850"/>
          </a:xfrm>
        </p:grpSpPr>
        <p:sp>
          <p:nvSpPr>
            <p:cNvPr id="75" name="Freeform 9">
              <a:extLst>
                <a:ext uri="{FF2B5EF4-FFF2-40B4-BE49-F238E27FC236}">
                  <a16:creationId xmlns:a16="http://schemas.microsoft.com/office/drawing/2014/main" xmlns="" id="{DF63E8C7-5593-4918-A3F3-85A0B603A87A}"/>
                </a:ext>
              </a:extLst>
            </p:cNvPr>
            <p:cNvSpPr>
              <a:spLocks/>
            </p:cNvSpPr>
            <p:nvPr/>
          </p:nvSpPr>
          <p:spPr bwMode="auto">
            <a:xfrm>
              <a:off x="3433762" y="2521487"/>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4 h 1812"/>
                <a:gd name="T16" fmla="*/ 11698 w 13597"/>
                <a:gd name="T17" fmla="*/ 1805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4"/>
                  </a:lnTo>
                  <a:lnTo>
                    <a:pt x="11698" y="1805"/>
                  </a:lnTo>
                  <a:lnTo>
                    <a:pt x="1495" y="1810"/>
                  </a:lnTo>
                  <a:lnTo>
                    <a:pt x="0" y="1812"/>
                  </a:lnTo>
                  <a:lnTo>
                    <a:pt x="0" y="0"/>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6"/>
              <a:endParaRPr lang="en-US" sz="2800">
                <a:solidFill>
                  <a:prstClr val="white"/>
                </a:solidFill>
                <a:latin typeface="Calibri"/>
              </a:endParaRPr>
            </a:p>
          </p:txBody>
        </p:sp>
        <p:sp>
          <p:nvSpPr>
            <p:cNvPr id="76" name="Freeform 10">
              <a:extLst>
                <a:ext uri="{FF2B5EF4-FFF2-40B4-BE49-F238E27FC236}">
                  <a16:creationId xmlns:a16="http://schemas.microsoft.com/office/drawing/2014/main" xmlns="" id="{620BA718-982A-4F25-8AC9-6891D5DAD7F7}"/>
                </a:ext>
              </a:extLst>
            </p:cNvPr>
            <p:cNvSpPr>
              <a:spLocks/>
            </p:cNvSpPr>
            <p:nvPr/>
          </p:nvSpPr>
          <p:spPr bwMode="auto">
            <a:xfrm>
              <a:off x="3027362" y="2523074"/>
              <a:ext cx="406400" cy="957262"/>
            </a:xfrm>
            <a:custGeom>
              <a:avLst/>
              <a:gdLst>
                <a:gd name="T0" fmla="*/ 768 w 768"/>
                <a:gd name="T1" fmla="*/ 1807 h 1807"/>
                <a:gd name="T2" fmla="*/ 768 w 768"/>
                <a:gd name="T3" fmla="*/ 0 h 1807"/>
                <a:gd name="T4" fmla="*/ 0 w 768"/>
                <a:gd name="T5" fmla="*/ 309 h 1807"/>
                <a:gd name="T6" fmla="*/ 0 w 768"/>
                <a:gd name="T7" fmla="*/ 1806 h 1807"/>
                <a:gd name="T8" fmla="*/ 768 w 768"/>
                <a:gd name="T9" fmla="*/ 1807 h 1807"/>
              </a:gdLst>
              <a:ahLst/>
              <a:cxnLst>
                <a:cxn ang="0">
                  <a:pos x="T0" y="T1"/>
                </a:cxn>
                <a:cxn ang="0">
                  <a:pos x="T2" y="T3"/>
                </a:cxn>
                <a:cxn ang="0">
                  <a:pos x="T4" y="T5"/>
                </a:cxn>
                <a:cxn ang="0">
                  <a:pos x="T6" y="T7"/>
                </a:cxn>
                <a:cxn ang="0">
                  <a:pos x="T8" y="T9"/>
                </a:cxn>
              </a:cxnLst>
              <a:rect l="0" t="0" r="r" b="b"/>
              <a:pathLst>
                <a:path w="768" h="1807">
                  <a:moveTo>
                    <a:pt x="768" y="1807"/>
                  </a:moveTo>
                  <a:lnTo>
                    <a:pt x="768" y="0"/>
                  </a:lnTo>
                  <a:lnTo>
                    <a:pt x="0" y="309"/>
                  </a:lnTo>
                  <a:lnTo>
                    <a:pt x="0" y="1806"/>
                  </a:lnTo>
                  <a:lnTo>
                    <a:pt x="768" y="1807"/>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6"/>
              <a:endParaRPr lang="en-US" sz="2800">
                <a:solidFill>
                  <a:prstClr val="white"/>
                </a:solidFill>
                <a:latin typeface="Calibri"/>
              </a:endParaRPr>
            </a:p>
          </p:txBody>
        </p:sp>
      </p:grpSp>
      <p:grpSp>
        <p:nvGrpSpPr>
          <p:cNvPr id="3" name="Group 2">
            <a:extLst>
              <a:ext uri="{FF2B5EF4-FFF2-40B4-BE49-F238E27FC236}">
                <a16:creationId xmlns:a16="http://schemas.microsoft.com/office/drawing/2014/main" xmlns="" id="{F2993471-CC98-47E5-9B85-087FF687925B}"/>
              </a:ext>
            </a:extLst>
          </p:cNvPr>
          <p:cNvGrpSpPr/>
          <p:nvPr/>
        </p:nvGrpSpPr>
        <p:grpSpPr>
          <a:xfrm>
            <a:off x="2915633" y="659782"/>
            <a:ext cx="7474500" cy="1011100"/>
            <a:chOff x="3027362" y="1253332"/>
            <a:chExt cx="7600950" cy="1147762"/>
          </a:xfrm>
        </p:grpSpPr>
        <p:sp>
          <p:nvSpPr>
            <p:cNvPr id="70" name="Freeform 5">
              <a:extLst>
                <a:ext uri="{FF2B5EF4-FFF2-40B4-BE49-F238E27FC236}">
                  <a16:creationId xmlns:a16="http://schemas.microsoft.com/office/drawing/2014/main" xmlns="" id="{B5286A63-2647-463F-865A-F7C41397891A}"/>
                </a:ext>
              </a:extLst>
            </p:cNvPr>
            <p:cNvSpPr>
              <a:spLocks/>
            </p:cNvSpPr>
            <p:nvPr/>
          </p:nvSpPr>
          <p:spPr bwMode="auto">
            <a:xfrm>
              <a:off x="3027362" y="1253332"/>
              <a:ext cx="406399" cy="1147762"/>
            </a:xfrm>
            <a:custGeom>
              <a:avLst/>
              <a:gdLst>
                <a:gd name="T0" fmla="*/ 768 w 768"/>
                <a:gd name="T1" fmla="*/ 1811 h 2169"/>
                <a:gd name="T2" fmla="*/ 768 w 768"/>
                <a:gd name="T3" fmla="*/ 0 h 2169"/>
                <a:gd name="T4" fmla="*/ 0 w 768"/>
                <a:gd name="T5" fmla="*/ 672 h 2169"/>
                <a:gd name="T6" fmla="*/ 0 w 768"/>
                <a:gd name="T7" fmla="*/ 2169 h 2169"/>
                <a:gd name="T8" fmla="*/ 768 w 768"/>
                <a:gd name="T9" fmla="*/ 1811 h 2169"/>
              </a:gdLst>
              <a:ahLst/>
              <a:cxnLst>
                <a:cxn ang="0">
                  <a:pos x="T0" y="T1"/>
                </a:cxn>
                <a:cxn ang="0">
                  <a:pos x="T2" y="T3"/>
                </a:cxn>
                <a:cxn ang="0">
                  <a:pos x="T4" y="T5"/>
                </a:cxn>
                <a:cxn ang="0">
                  <a:pos x="T6" y="T7"/>
                </a:cxn>
                <a:cxn ang="0">
                  <a:pos x="T8" y="T9"/>
                </a:cxn>
              </a:cxnLst>
              <a:rect l="0" t="0" r="r" b="b"/>
              <a:pathLst>
                <a:path w="768" h="2169">
                  <a:moveTo>
                    <a:pt x="768" y="1811"/>
                  </a:moveTo>
                  <a:lnTo>
                    <a:pt x="768" y="0"/>
                  </a:lnTo>
                  <a:lnTo>
                    <a:pt x="0" y="672"/>
                  </a:lnTo>
                  <a:lnTo>
                    <a:pt x="0" y="2169"/>
                  </a:lnTo>
                  <a:lnTo>
                    <a:pt x="768" y="1811"/>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6"/>
              <a:endParaRPr lang="en-US" sz="2800">
                <a:solidFill>
                  <a:prstClr val="white"/>
                </a:solidFill>
                <a:latin typeface="Calibri"/>
              </a:endParaRPr>
            </a:p>
          </p:txBody>
        </p:sp>
        <p:sp>
          <p:nvSpPr>
            <p:cNvPr id="71" name="Freeform 7">
              <a:extLst>
                <a:ext uri="{FF2B5EF4-FFF2-40B4-BE49-F238E27FC236}">
                  <a16:creationId xmlns:a16="http://schemas.microsoft.com/office/drawing/2014/main" xmlns="" id="{DDC19C72-D2F4-4636-BA46-8DD08369C979}"/>
                </a:ext>
              </a:extLst>
            </p:cNvPr>
            <p:cNvSpPr>
              <a:spLocks/>
            </p:cNvSpPr>
            <p:nvPr/>
          </p:nvSpPr>
          <p:spPr bwMode="auto">
            <a:xfrm>
              <a:off x="3433762" y="1253332"/>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6"/>
              <a:endParaRPr lang="en-US" sz="2800">
                <a:solidFill>
                  <a:prstClr val="white"/>
                </a:solidFill>
                <a:latin typeface="Calibri"/>
              </a:endParaRPr>
            </a:p>
          </p:txBody>
        </p:sp>
      </p:grpSp>
      <p:sp>
        <p:nvSpPr>
          <p:cNvPr id="18" name="Freeform 6"/>
          <p:cNvSpPr>
            <a:spLocks/>
          </p:cNvSpPr>
          <p:nvPr/>
        </p:nvSpPr>
        <p:spPr bwMode="auto">
          <a:xfrm>
            <a:off x="1448780" y="966657"/>
            <a:ext cx="1436149" cy="697841"/>
          </a:xfrm>
          <a:custGeom>
            <a:avLst/>
            <a:gdLst>
              <a:gd name="T0" fmla="*/ 2771 w 2771"/>
              <a:gd name="T1" fmla="*/ 0 h 1497"/>
              <a:gd name="T2" fmla="*/ 136 w 2771"/>
              <a:gd name="T3" fmla="*/ 0 h 1497"/>
              <a:gd name="T4" fmla="*/ 130 w 2771"/>
              <a:gd name="T5" fmla="*/ 0 h 1497"/>
              <a:gd name="T6" fmla="*/ 122 w 2771"/>
              <a:gd name="T7" fmla="*/ 0 h 1497"/>
              <a:gd name="T8" fmla="*/ 116 w 2771"/>
              <a:gd name="T9" fmla="*/ 1 h 1497"/>
              <a:gd name="T10" fmla="*/ 109 w 2771"/>
              <a:gd name="T11" fmla="*/ 2 h 1497"/>
              <a:gd name="T12" fmla="*/ 95 w 2771"/>
              <a:gd name="T13" fmla="*/ 5 h 1497"/>
              <a:gd name="T14" fmla="*/ 84 w 2771"/>
              <a:gd name="T15" fmla="*/ 10 h 1497"/>
              <a:gd name="T16" fmla="*/ 72 w 2771"/>
              <a:gd name="T17" fmla="*/ 16 h 1497"/>
              <a:gd name="T18" fmla="*/ 60 w 2771"/>
              <a:gd name="T19" fmla="*/ 22 h 1497"/>
              <a:gd name="T20" fmla="*/ 49 w 2771"/>
              <a:gd name="T21" fmla="*/ 30 h 1497"/>
              <a:gd name="T22" fmla="*/ 41 w 2771"/>
              <a:gd name="T23" fmla="*/ 39 h 1497"/>
              <a:gd name="T24" fmla="*/ 31 w 2771"/>
              <a:gd name="T25" fmla="*/ 49 h 1497"/>
              <a:gd name="T26" fmla="*/ 24 w 2771"/>
              <a:gd name="T27" fmla="*/ 60 h 1497"/>
              <a:gd name="T28" fmla="*/ 17 w 2771"/>
              <a:gd name="T29" fmla="*/ 70 h 1497"/>
              <a:gd name="T30" fmla="*/ 11 w 2771"/>
              <a:gd name="T31" fmla="*/ 82 h 1497"/>
              <a:gd name="T32" fmla="*/ 6 w 2771"/>
              <a:gd name="T33" fmla="*/ 95 h 1497"/>
              <a:gd name="T34" fmla="*/ 2 w 2771"/>
              <a:gd name="T35" fmla="*/ 107 h 1497"/>
              <a:gd name="T36" fmla="*/ 1 w 2771"/>
              <a:gd name="T37" fmla="*/ 114 h 1497"/>
              <a:gd name="T38" fmla="*/ 0 w 2771"/>
              <a:gd name="T39" fmla="*/ 122 h 1497"/>
              <a:gd name="T40" fmla="*/ 0 w 2771"/>
              <a:gd name="T41" fmla="*/ 128 h 1497"/>
              <a:gd name="T42" fmla="*/ 0 w 2771"/>
              <a:gd name="T43" fmla="*/ 134 h 1497"/>
              <a:gd name="T44" fmla="*/ 0 w 2771"/>
              <a:gd name="T45" fmla="*/ 1360 h 1497"/>
              <a:gd name="T46" fmla="*/ 0 w 2771"/>
              <a:gd name="T47" fmla="*/ 1367 h 1497"/>
              <a:gd name="T48" fmla="*/ 0 w 2771"/>
              <a:gd name="T49" fmla="*/ 1374 h 1497"/>
              <a:gd name="T50" fmla="*/ 1 w 2771"/>
              <a:gd name="T51" fmla="*/ 1380 h 1497"/>
              <a:gd name="T52" fmla="*/ 2 w 2771"/>
              <a:gd name="T53" fmla="*/ 1388 h 1497"/>
              <a:gd name="T54" fmla="*/ 6 w 2771"/>
              <a:gd name="T55" fmla="*/ 1400 h 1497"/>
              <a:gd name="T56" fmla="*/ 11 w 2771"/>
              <a:gd name="T57" fmla="*/ 1413 h 1497"/>
              <a:gd name="T58" fmla="*/ 17 w 2771"/>
              <a:gd name="T59" fmla="*/ 1425 h 1497"/>
              <a:gd name="T60" fmla="*/ 24 w 2771"/>
              <a:gd name="T61" fmla="*/ 1437 h 1497"/>
              <a:gd name="T62" fmla="*/ 31 w 2771"/>
              <a:gd name="T63" fmla="*/ 1447 h 1497"/>
              <a:gd name="T64" fmla="*/ 41 w 2771"/>
              <a:gd name="T65" fmla="*/ 1456 h 1497"/>
              <a:gd name="T66" fmla="*/ 49 w 2771"/>
              <a:gd name="T67" fmla="*/ 1465 h 1497"/>
              <a:gd name="T68" fmla="*/ 60 w 2771"/>
              <a:gd name="T69" fmla="*/ 1473 h 1497"/>
              <a:gd name="T70" fmla="*/ 72 w 2771"/>
              <a:gd name="T71" fmla="*/ 1480 h 1497"/>
              <a:gd name="T72" fmla="*/ 84 w 2771"/>
              <a:gd name="T73" fmla="*/ 1485 h 1497"/>
              <a:gd name="T74" fmla="*/ 95 w 2771"/>
              <a:gd name="T75" fmla="*/ 1490 h 1497"/>
              <a:gd name="T76" fmla="*/ 109 w 2771"/>
              <a:gd name="T77" fmla="*/ 1494 h 1497"/>
              <a:gd name="T78" fmla="*/ 116 w 2771"/>
              <a:gd name="T79" fmla="*/ 1495 h 1497"/>
              <a:gd name="T80" fmla="*/ 122 w 2771"/>
              <a:gd name="T81" fmla="*/ 1496 h 1497"/>
              <a:gd name="T82" fmla="*/ 130 w 2771"/>
              <a:gd name="T83" fmla="*/ 1497 h 1497"/>
              <a:gd name="T84" fmla="*/ 136 w 2771"/>
              <a:gd name="T85" fmla="*/ 1497 h 1497"/>
              <a:gd name="T86" fmla="*/ 2771 w 2771"/>
              <a:gd name="T87" fmla="*/ 1497 h 1497"/>
              <a:gd name="T88" fmla="*/ 2771 w 2771"/>
              <a:gd name="T89" fmla="*/ 0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7">
                <a:moveTo>
                  <a:pt x="2771" y="0"/>
                </a:moveTo>
                <a:lnTo>
                  <a:pt x="136" y="0"/>
                </a:lnTo>
                <a:lnTo>
                  <a:pt x="130" y="0"/>
                </a:lnTo>
                <a:lnTo>
                  <a:pt x="122" y="0"/>
                </a:lnTo>
                <a:lnTo>
                  <a:pt x="116" y="1"/>
                </a:lnTo>
                <a:lnTo>
                  <a:pt x="109" y="2"/>
                </a:lnTo>
                <a:lnTo>
                  <a:pt x="95" y="5"/>
                </a:lnTo>
                <a:lnTo>
                  <a:pt x="84" y="10"/>
                </a:lnTo>
                <a:lnTo>
                  <a:pt x="72" y="16"/>
                </a:lnTo>
                <a:lnTo>
                  <a:pt x="60" y="22"/>
                </a:lnTo>
                <a:lnTo>
                  <a:pt x="49" y="30"/>
                </a:lnTo>
                <a:lnTo>
                  <a:pt x="41" y="39"/>
                </a:lnTo>
                <a:lnTo>
                  <a:pt x="31" y="49"/>
                </a:lnTo>
                <a:lnTo>
                  <a:pt x="24" y="60"/>
                </a:lnTo>
                <a:lnTo>
                  <a:pt x="17" y="70"/>
                </a:lnTo>
                <a:lnTo>
                  <a:pt x="11" y="82"/>
                </a:lnTo>
                <a:lnTo>
                  <a:pt x="6" y="95"/>
                </a:lnTo>
                <a:lnTo>
                  <a:pt x="2" y="107"/>
                </a:lnTo>
                <a:lnTo>
                  <a:pt x="1" y="114"/>
                </a:lnTo>
                <a:lnTo>
                  <a:pt x="0" y="122"/>
                </a:lnTo>
                <a:lnTo>
                  <a:pt x="0" y="128"/>
                </a:lnTo>
                <a:lnTo>
                  <a:pt x="0" y="134"/>
                </a:lnTo>
                <a:lnTo>
                  <a:pt x="0" y="1360"/>
                </a:lnTo>
                <a:lnTo>
                  <a:pt x="0" y="1367"/>
                </a:lnTo>
                <a:lnTo>
                  <a:pt x="0" y="1374"/>
                </a:lnTo>
                <a:lnTo>
                  <a:pt x="1" y="1380"/>
                </a:lnTo>
                <a:lnTo>
                  <a:pt x="2" y="1388"/>
                </a:lnTo>
                <a:lnTo>
                  <a:pt x="6" y="1400"/>
                </a:lnTo>
                <a:lnTo>
                  <a:pt x="11" y="1413"/>
                </a:lnTo>
                <a:lnTo>
                  <a:pt x="17" y="1425"/>
                </a:lnTo>
                <a:lnTo>
                  <a:pt x="24" y="1437"/>
                </a:lnTo>
                <a:lnTo>
                  <a:pt x="31" y="1447"/>
                </a:lnTo>
                <a:lnTo>
                  <a:pt x="41" y="1456"/>
                </a:lnTo>
                <a:lnTo>
                  <a:pt x="49" y="1465"/>
                </a:lnTo>
                <a:lnTo>
                  <a:pt x="60" y="1473"/>
                </a:lnTo>
                <a:lnTo>
                  <a:pt x="72" y="1480"/>
                </a:lnTo>
                <a:lnTo>
                  <a:pt x="84" y="1485"/>
                </a:lnTo>
                <a:lnTo>
                  <a:pt x="95" y="1490"/>
                </a:lnTo>
                <a:lnTo>
                  <a:pt x="109" y="1494"/>
                </a:lnTo>
                <a:lnTo>
                  <a:pt x="116" y="1495"/>
                </a:lnTo>
                <a:lnTo>
                  <a:pt x="122" y="1496"/>
                </a:lnTo>
                <a:lnTo>
                  <a:pt x="130" y="1497"/>
                </a:lnTo>
                <a:lnTo>
                  <a:pt x="136" y="1497"/>
                </a:lnTo>
                <a:lnTo>
                  <a:pt x="2771" y="1497"/>
                </a:lnTo>
                <a:lnTo>
                  <a:pt x="2771" y="0"/>
                </a:lnTo>
                <a:close/>
              </a:path>
            </a:pathLst>
          </a:custGeom>
          <a:solidFill>
            <a:schemeClr val="bg1"/>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1218956"/>
            <a:endParaRPr lang="en-US" sz="2400">
              <a:solidFill>
                <a:prstClr val="black"/>
              </a:solidFill>
              <a:latin typeface="Calibri"/>
            </a:endParaRPr>
          </a:p>
        </p:txBody>
      </p:sp>
      <p:sp>
        <p:nvSpPr>
          <p:cNvPr id="17" name="Freeform 5"/>
          <p:cNvSpPr>
            <a:spLocks/>
          </p:cNvSpPr>
          <p:nvPr/>
        </p:nvSpPr>
        <p:spPr bwMode="auto">
          <a:xfrm>
            <a:off x="2915631" y="611057"/>
            <a:ext cx="397893" cy="1011100"/>
          </a:xfrm>
          <a:custGeom>
            <a:avLst/>
            <a:gdLst>
              <a:gd name="T0" fmla="*/ 768 w 768"/>
              <a:gd name="T1" fmla="*/ 1811 h 2169"/>
              <a:gd name="T2" fmla="*/ 768 w 768"/>
              <a:gd name="T3" fmla="*/ 0 h 2169"/>
              <a:gd name="T4" fmla="*/ 0 w 768"/>
              <a:gd name="T5" fmla="*/ 672 h 2169"/>
              <a:gd name="T6" fmla="*/ 0 w 768"/>
              <a:gd name="T7" fmla="*/ 2169 h 2169"/>
              <a:gd name="T8" fmla="*/ 768 w 768"/>
              <a:gd name="T9" fmla="*/ 1811 h 2169"/>
            </a:gdLst>
            <a:ahLst/>
            <a:cxnLst>
              <a:cxn ang="0">
                <a:pos x="T0" y="T1"/>
              </a:cxn>
              <a:cxn ang="0">
                <a:pos x="T2" y="T3"/>
              </a:cxn>
              <a:cxn ang="0">
                <a:pos x="T4" y="T5"/>
              </a:cxn>
              <a:cxn ang="0">
                <a:pos x="T6" y="T7"/>
              </a:cxn>
              <a:cxn ang="0">
                <a:pos x="T8" y="T9"/>
              </a:cxn>
            </a:cxnLst>
            <a:rect l="0" t="0" r="r" b="b"/>
            <a:pathLst>
              <a:path w="768" h="2169">
                <a:moveTo>
                  <a:pt x="768" y="1811"/>
                </a:moveTo>
                <a:lnTo>
                  <a:pt x="768" y="0"/>
                </a:lnTo>
                <a:lnTo>
                  <a:pt x="0" y="672"/>
                </a:lnTo>
                <a:lnTo>
                  <a:pt x="0" y="2169"/>
                </a:lnTo>
                <a:lnTo>
                  <a:pt x="768" y="1811"/>
                </a:lnTo>
                <a:close/>
              </a:path>
            </a:pathLst>
          </a:custGeom>
          <a:gradFill>
            <a:gsLst>
              <a:gs pos="0">
                <a:schemeClr val="accent2">
                  <a:lumMod val="50000"/>
                </a:schemeClr>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p>
            <a:pPr defTabSz="1218956"/>
            <a:endParaRPr lang="en-US" sz="2400">
              <a:solidFill>
                <a:prstClr val="black"/>
              </a:solidFill>
              <a:latin typeface="Calibri"/>
            </a:endParaRPr>
          </a:p>
        </p:txBody>
      </p:sp>
      <p:sp>
        <p:nvSpPr>
          <p:cNvPr id="19" name="Freeform 7"/>
          <p:cNvSpPr>
            <a:spLocks/>
          </p:cNvSpPr>
          <p:nvPr/>
        </p:nvSpPr>
        <p:spPr bwMode="auto">
          <a:xfrm>
            <a:off x="3322031" y="611057"/>
            <a:ext cx="7043965" cy="844681"/>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flip="none" rotWithShape="1">
            <a:gsLst>
              <a:gs pos="47000">
                <a:schemeClr val="accent1"/>
              </a:gs>
              <a:gs pos="100000">
                <a:schemeClr val="accent2">
                  <a:lumMod val="60000"/>
                  <a:lumOff val="40000"/>
                </a:schemeClr>
              </a:gs>
            </a:gsLst>
            <a:lin ang="10800000" scaled="1"/>
            <a:tileRect/>
          </a:gradFill>
          <a:ln>
            <a:noFill/>
          </a:ln>
        </p:spPr>
        <p:txBody>
          <a:bodyPr vert="horz" wrap="square" lIns="91440" tIns="45720" rIns="91440" bIns="45720" numCol="1" anchor="t" anchorCtr="0" compatLnSpc="1">
            <a:prstTxWarp prst="textNoShape">
              <a:avLst/>
            </a:prstTxWarp>
          </a:bodyPr>
          <a:lstStyle/>
          <a:p>
            <a:pPr defTabSz="1218956"/>
            <a:endParaRPr lang="en-US" sz="2400">
              <a:solidFill>
                <a:prstClr val="black"/>
              </a:solidFill>
              <a:latin typeface="Calibri"/>
            </a:endParaRPr>
          </a:p>
        </p:txBody>
      </p:sp>
      <p:sp>
        <p:nvSpPr>
          <p:cNvPr id="20" name="Freeform 8"/>
          <p:cNvSpPr>
            <a:spLocks/>
          </p:cNvSpPr>
          <p:nvPr/>
        </p:nvSpPr>
        <p:spPr bwMode="auto">
          <a:xfrm>
            <a:off x="1448780" y="1854294"/>
            <a:ext cx="1436149" cy="697841"/>
          </a:xfrm>
          <a:custGeom>
            <a:avLst/>
            <a:gdLst>
              <a:gd name="T0" fmla="*/ 2771 w 2771"/>
              <a:gd name="T1" fmla="*/ 0 h 1497"/>
              <a:gd name="T2" fmla="*/ 136 w 2771"/>
              <a:gd name="T3" fmla="*/ 0 h 1497"/>
              <a:gd name="T4" fmla="*/ 130 w 2771"/>
              <a:gd name="T5" fmla="*/ 0 h 1497"/>
              <a:gd name="T6" fmla="*/ 122 w 2771"/>
              <a:gd name="T7" fmla="*/ 1 h 1497"/>
              <a:gd name="T8" fmla="*/ 116 w 2771"/>
              <a:gd name="T9" fmla="*/ 1 h 1497"/>
              <a:gd name="T10" fmla="*/ 109 w 2771"/>
              <a:gd name="T11" fmla="*/ 2 h 1497"/>
              <a:gd name="T12" fmla="*/ 95 w 2771"/>
              <a:gd name="T13" fmla="*/ 6 h 1497"/>
              <a:gd name="T14" fmla="*/ 84 w 2771"/>
              <a:gd name="T15" fmla="*/ 10 h 1497"/>
              <a:gd name="T16" fmla="*/ 72 w 2771"/>
              <a:gd name="T17" fmla="*/ 16 h 1497"/>
              <a:gd name="T18" fmla="*/ 60 w 2771"/>
              <a:gd name="T19" fmla="*/ 23 h 1497"/>
              <a:gd name="T20" fmla="*/ 49 w 2771"/>
              <a:gd name="T21" fmla="*/ 31 h 1497"/>
              <a:gd name="T22" fmla="*/ 41 w 2771"/>
              <a:gd name="T23" fmla="*/ 40 h 1497"/>
              <a:gd name="T24" fmla="*/ 31 w 2771"/>
              <a:gd name="T25" fmla="*/ 49 h 1497"/>
              <a:gd name="T26" fmla="*/ 24 w 2771"/>
              <a:gd name="T27" fmla="*/ 60 h 1497"/>
              <a:gd name="T28" fmla="*/ 17 w 2771"/>
              <a:gd name="T29" fmla="*/ 71 h 1497"/>
              <a:gd name="T30" fmla="*/ 11 w 2771"/>
              <a:gd name="T31" fmla="*/ 82 h 1497"/>
              <a:gd name="T32" fmla="*/ 6 w 2771"/>
              <a:gd name="T33" fmla="*/ 95 h 1497"/>
              <a:gd name="T34" fmla="*/ 2 w 2771"/>
              <a:gd name="T35" fmla="*/ 108 h 1497"/>
              <a:gd name="T36" fmla="*/ 1 w 2771"/>
              <a:gd name="T37" fmla="*/ 114 h 1497"/>
              <a:gd name="T38" fmla="*/ 0 w 2771"/>
              <a:gd name="T39" fmla="*/ 122 h 1497"/>
              <a:gd name="T40" fmla="*/ 0 w 2771"/>
              <a:gd name="T41" fmla="*/ 128 h 1497"/>
              <a:gd name="T42" fmla="*/ 0 w 2771"/>
              <a:gd name="T43" fmla="*/ 136 h 1497"/>
              <a:gd name="T44" fmla="*/ 0 w 2771"/>
              <a:gd name="T45" fmla="*/ 1361 h 1497"/>
              <a:gd name="T46" fmla="*/ 0 w 2771"/>
              <a:gd name="T47" fmla="*/ 1367 h 1497"/>
              <a:gd name="T48" fmla="*/ 0 w 2771"/>
              <a:gd name="T49" fmla="*/ 1375 h 1497"/>
              <a:gd name="T50" fmla="*/ 1 w 2771"/>
              <a:gd name="T51" fmla="*/ 1381 h 1497"/>
              <a:gd name="T52" fmla="*/ 2 w 2771"/>
              <a:gd name="T53" fmla="*/ 1388 h 1497"/>
              <a:gd name="T54" fmla="*/ 6 w 2771"/>
              <a:gd name="T55" fmla="*/ 1401 h 1497"/>
              <a:gd name="T56" fmla="*/ 11 w 2771"/>
              <a:gd name="T57" fmla="*/ 1413 h 1497"/>
              <a:gd name="T58" fmla="*/ 17 w 2771"/>
              <a:gd name="T59" fmla="*/ 1425 h 1497"/>
              <a:gd name="T60" fmla="*/ 24 w 2771"/>
              <a:gd name="T61" fmla="*/ 1437 h 1497"/>
              <a:gd name="T62" fmla="*/ 31 w 2771"/>
              <a:gd name="T63" fmla="*/ 1448 h 1497"/>
              <a:gd name="T64" fmla="*/ 41 w 2771"/>
              <a:gd name="T65" fmla="*/ 1456 h 1497"/>
              <a:gd name="T66" fmla="*/ 49 w 2771"/>
              <a:gd name="T67" fmla="*/ 1466 h 1497"/>
              <a:gd name="T68" fmla="*/ 60 w 2771"/>
              <a:gd name="T69" fmla="*/ 1473 h 1497"/>
              <a:gd name="T70" fmla="*/ 72 w 2771"/>
              <a:gd name="T71" fmla="*/ 1480 h 1497"/>
              <a:gd name="T72" fmla="*/ 84 w 2771"/>
              <a:gd name="T73" fmla="*/ 1486 h 1497"/>
              <a:gd name="T74" fmla="*/ 95 w 2771"/>
              <a:gd name="T75" fmla="*/ 1490 h 1497"/>
              <a:gd name="T76" fmla="*/ 109 w 2771"/>
              <a:gd name="T77" fmla="*/ 1495 h 1497"/>
              <a:gd name="T78" fmla="*/ 116 w 2771"/>
              <a:gd name="T79" fmla="*/ 1496 h 1497"/>
              <a:gd name="T80" fmla="*/ 122 w 2771"/>
              <a:gd name="T81" fmla="*/ 1496 h 1497"/>
              <a:gd name="T82" fmla="*/ 130 w 2771"/>
              <a:gd name="T83" fmla="*/ 1497 h 1497"/>
              <a:gd name="T84" fmla="*/ 136 w 2771"/>
              <a:gd name="T85" fmla="*/ 1497 h 1497"/>
              <a:gd name="T86" fmla="*/ 2771 w 2771"/>
              <a:gd name="T87" fmla="*/ 1497 h 1497"/>
              <a:gd name="T88" fmla="*/ 2771 w 2771"/>
              <a:gd name="T89" fmla="*/ 0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7">
                <a:moveTo>
                  <a:pt x="2771" y="0"/>
                </a:moveTo>
                <a:lnTo>
                  <a:pt x="136" y="0"/>
                </a:lnTo>
                <a:lnTo>
                  <a:pt x="130" y="0"/>
                </a:lnTo>
                <a:lnTo>
                  <a:pt x="122" y="1"/>
                </a:lnTo>
                <a:lnTo>
                  <a:pt x="116" y="1"/>
                </a:lnTo>
                <a:lnTo>
                  <a:pt x="109" y="2"/>
                </a:lnTo>
                <a:lnTo>
                  <a:pt x="95" y="6"/>
                </a:lnTo>
                <a:lnTo>
                  <a:pt x="84" y="10"/>
                </a:lnTo>
                <a:lnTo>
                  <a:pt x="72" y="16"/>
                </a:lnTo>
                <a:lnTo>
                  <a:pt x="60" y="23"/>
                </a:lnTo>
                <a:lnTo>
                  <a:pt x="49" y="31"/>
                </a:lnTo>
                <a:lnTo>
                  <a:pt x="41" y="40"/>
                </a:lnTo>
                <a:lnTo>
                  <a:pt x="31" y="49"/>
                </a:lnTo>
                <a:lnTo>
                  <a:pt x="24" y="60"/>
                </a:lnTo>
                <a:lnTo>
                  <a:pt x="17" y="71"/>
                </a:lnTo>
                <a:lnTo>
                  <a:pt x="11" y="82"/>
                </a:lnTo>
                <a:lnTo>
                  <a:pt x="6" y="95"/>
                </a:lnTo>
                <a:lnTo>
                  <a:pt x="2" y="108"/>
                </a:lnTo>
                <a:lnTo>
                  <a:pt x="1" y="114"/>
                </a:lnTo>
                <a:lnTo>
                  <a:pt x="0" y="122"/>
                </a:lnTo>
                <a:lnTo>
                  <a:pt x="0" y="128"/>
                </a:lnTo>
                <a:lnTo>
                  <a:pt x="0" y="136"/>
                </a:lnTo>
                <a:lnTo>
                  <a:pt x="0" y="1361"/>
                </a:lnTo>
                <a:lnTo>
                  <a:pt x="0" y="1367"/>
                </a:lnTo>
                <a:lnTo>
                  <a:pt x="0" y="1375"/>
                </a:lnTo>
                <a:lnTo>
                  <a:pt x="1" y="1381"/>
                </a:lnTo>
                <a:lnTo>
                  <a:pt x="2" y="1388"/>
                </a:lnTo>
                <a:lnTo>
                  <a:pt x="6" y="1401"/>
                </a:lnTo>
                <a:lnTo>
                  <a:pt x="11" y="1413"/>
                </a:lnTo>
                <a:lnTo>
                  <a:pt x="17" y="1425"/>
                </a:lnTo>
                <a:lnTo>
                  <a:pt x="24" y="1437"/>
                </a:lnTo>
                <a:lnTo>
                  <a:pt x="31" y="1448"/>
                </a:lnTo>
                <a:lnTo>
                  <a:pt x="41" y="1456"/>
                </a:lnTo>
                <a:lnTo>
                  <a:pt x="49" y="1466"/>
                </a:lnTo>
                <a:lnTo>
                  <a:pt x="60" y="1473"/>
                </a:lnTo>
                <a:lnTo>
                  <a:pt x="72" y="1480"/>
                </a:lnTo>
                <a:lnTo>
                  <a:pt x="84" y="1486"/>
                </a:lnTo>
                <a:lnTo>
                  <a:pt x="95" y="1490"/>
                </a:lnTo>
                <a:lnTo>
                  <a:pt x="109" y="1495"/>
                </a:lnTo>
                <a:lnTo>
                  <a:pt x="116" y="1496"/>
                </a:lnTo>
                <a:lnTo>
                  <a:pt x="122" y="1496"/>
                </a:lnTo>
                <a:lnTo>
                  <a:pt x="130" y="1497"/>
                </a:lnTo>
                <a:lnTo>
                  <a:pt x="136" y="1497"/>
                </a:lnTo>
                <a:lnTo>
                  <a:pt x="2771" y="1497"/>
                </a:lnTo>
                <a:lnTo>
                  <a:pt x="2771" y="0"/>
                </a:lnTo>
                <a:close/>
              </a:path>
            </a:pathLst>
          </a:custGeom>
          <a:solidFill>
            <a:schemeClr val="bg1"/>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1218956"/>
            <a:endParaRPr lang="en-US" sz="2400">
              <a:solidFill>
                <a:prstClr val="black"/>
              </a:solidFill>
              <a:latin typeface="Calibri"/>
            </a:endParaRPr>
          </a:p>
        </p:txBody>
      </p:sp>
      <p:sp>
        <p:nvSpPr>
          <p:cNvPr id="21" name="Freeform 9"/>
          <p:cNvSpPr>
            <a:spLocks/>
          </p:cNvSpPr>
          <p:nvPr/>
        </p:nvSpPr>
        <p:spPr bwMode="auto">
          <a:xfrm>
            <a:off x="3322031" y="1689194"/>
            <a:ext cx="7043965" cy="844681"/>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4 h 1812"/>
              <a:gd name="T16" fmla="*/ 11698 w 13597"/>
              <a:gd name="T17" fmla="*/ 1805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4"/>
                </a:lnTo>
                <a:lnTo>
                  <a:pt x="11698" y="1805"/>
                </a:lnTo>
                <a:lnTo>
                  <a:pt x="1495" y="1810"/>
                </a:lnTo>
                <a:lnTo>
                  <a:pt x="0" y="1812"/>
                </a:lnTo>
                <a:lnTo>
                  <a:pt x="0" y="0"/>
                </a:lnTo>
                <a:close/>
              </a:path>
            </a:pathLst>
          </a:custGeom>
          <a:gradFill>
            <a:gsLst>
              <a:gs pos="51000">
                <a:schemeClr val="accent2"/>
              </a:gs>
              <a:gs pos="100000">
                <a:schemeClr val="accent2">
                  <a:lumMod val="60000"/>
                  <a:lumOff val="40000"/>
                </a:schemeClr>
              </a:gs>
            </a:gsLst>
            <a:lin ang="10800000" scaled="1"/>
          </a:gradFill>
          <a:ln>
            <a:noFill/>
          </a:ln>
        </p:spPr>
        <p:txBody>
          <a:bodyPr vert="horz" wrap="square" lIns="91440" tIns="45720" rIns="91440" bIns="45720" numCol="1" anchor="t" anchorCtr="0" compatLnSpc="1">
            <a:prstTxWarp prst="textNoShape">
              <a:avLst/>
            </a:prstTxWarp>
          </a:bodyPr>
          <a:lstStyle/>
          <a:p>
            <a:pPr defTabSz="1218956"/>
            <a:endParaRPr lang="en-US" sz="2400">
              <a:solidFill>
                <a:prstClr val="black"/>
              </a:solidFill>
              <a:latin typeface="Calibri"/>
            </a:endParaRPr>
          </a:p>
        </p:txBody>
      </p:sp>
      <p:sp>
        <p:nvSpPr>
          <p:cNvPr id="22" name="Freeform 10"/>
          <p:cNvSpPr>
            <a:spLocks/>
          </p:cNvSpPr>
          <p:nvPr/>
        </p:nvSpPr>
        <p:spPr bwMode="auto">
          <a:xfrm>
            <a:off x="2915631" y="1690781"/>
            <a:ext cx="397893" cy="843283"/>
          </a:xfrm>
          <a:custGeom>
            <a:avLst/>
            <a:gdLst>
              <a:gd name="T0" fmla="*/ 768 w 768"/>
              <a:gd name="T1" fmla="*/ 1807 h 1807"/>
              <a:gd name="T2" fmla="*/ 768 w 768"/>
              <a:gd name="T3" fmla="*/ 0 h 1807"/>
              <a:gd name="T4" fmla="*/ 0 w 768"/>
              <a:gd name="T5" fmla="*/ 309 h 1807"/>
              <a:gd name="T6" fmla="*/ 0 w 768"/>
              <a:gd name="T7" fmla="*/ 1806 h 1807"/>
              <a:gd name="T8" fmla="*/ 768 w 768"/>
              <a:gd name="T9" fmla="*/ 1807 h 1807"/>
            </a:gdLst>
            <a:ahLst/>
            <a:cxnLst>
              <a:cxn ang="0">
                <a:pos x="T0" y="T1"/>
              </a:cxn>
              <a:cxn ang="0">
                <a:pos x="T2" y="T3"/>
              </a:cxn>
              <a:cxn ang="0">
                <a:pos x="T4" y="T5"/>
              </a:cxn>
              <a:cxn ang="0">
                <a:pos x="T6" y="T7"/>
              </a:cxn>
              <a:cxn ang="0">
                <a:pos x="T8" y="T9"/>
              </a:cxn>
            </a:cxnLst>
            <a:rect l="0" t="0" r="r" b="b"/>
            <a:pathLst>
              <a:path w="768" h="1807">
                <a:moveTo>
                  <a:pt x="768" y="1807"/>
                </a:moveTo>
                <a:lnTo>
                  <a:pt x="768" y="0"/>
                </a:lnTo>
                <a:lnTo>
                  <a:pt x="0" y="309"/>
                </a:lnTo>
                <a:lnTo>
                  <a:pt x="0" y="1806"/>
                </a:lnTo>
                <a:lnTo>
                  <a:pt x="768" y="1807"/>
                </a:lnTo>
                <a:close/>
              </a:path>
            </a:pathLst>
          </a:custGeom>
          <a:gradFill>
            <a:gsLst>
              <a:gs pos="0">
                <a:schemeClr val="accent2">
                  <a:lumMod val="75000"/>
                </a:schemeClr>
              </a:gs>
              <a:gs pos="100000">
                <a:schemeClr val="accent2">
                  <a:lumMod val="75000"/>
                  <a:lumOff val="25000"/>
                </a:schemeClr>
              </a:gs>
            </a:gsLst>
            <a:lin ang="10800000" scaled="1"/>
          </a:gradFill>
          <a:ln>
            <a:noFill/>
          </a:ln>
        </p:spPr>
        <p:txBody>
          <a:bodyPr vert="horz" wrap="square" lIns="91440" tIns="45720" rIns="91440" bIns="45720" numCol="1" anchor="t" anchorCtr="0" compatLnSpc="1">
            <a:prstTxWarp prst="textNoShape">
              <a:avLst/>
            </a:prstTxWarp>
          </a:bodyPr>
          <a:lstStyle/>
          <a:p>
            <a:pPr defTabSz="1218956"/>
            <a:endParaRPr lang="en-US" sz="2400">
              <a:solidFill>
                <a:prstClr val="black"/>
              </a:solidFill>
              <a:latin typeface="Calibri"/>
            </a:endParaRPr>
          </a:p>
        </p:txBody>
      </p:sp>
      <p:sp>
        <p:nvSpPr>
          <p:cNvPr id="85" name="Freeform 11"/>
          <p:cNvSpPr>
            <a:spLocks/>
          </p:cNvSpPr>
          <p:nvPr/>
        </p:nvSpPr>
        <p:spPr bwMode="auto">
          <a:xfrm>
            <a:off x="1448780" y="2722660"/>
            <a:ext cx="1436149" cy="697841"/>
          </a:xfrm>
          <a:custGeom>
            <a:avLst/>
            <a:gdLst>
              <a:gd name="T0" fmla="*/ 2771 w 2771"/>
              <a:gd name="T1" fmla="*/ 0 h 1497"/>
              <a:gd name="T2" fmla="*/ 136 w 2771"/>
              <a:gd name="T3" fmla="*/ 0 h 1497"/>
              <a:gd name="T4" fmla="*/ 130 w 2771"/>
              <a:gd name="T5" fmla="*/ 0 h 1497"/>
              <a:gd name="T6" fmla="*/ 122 w 2771"/>
              <a:gd name="T7" fmla="*/ 1 h 1497"/>
              <a:gd name="T8" fmla="*/ 116 w 2771"/>
              <a:gd name="T9" fmla="*/ 1 h 1497"/>
              <a:gd name="T10" fmla="*/ 109 w 2771"/>
              <a:gd name="T11" fmla="*/ 2 h 1497"/>
              <a:gd name="T12" fmla="*/ 95 w 2771"/>
              <a:gd name="T13" fmla="*/ 6 h 1497"/>
              <a:gd name="T14" fmla="*/ 84 w 2771"/>
              <a:gd name="T15" fmla="*/ 11 h 1497"/>
              <a:gd name="T16" fmla="*/ 72 w 2771"/>
              <a:gd name="T17" fmla="*/ 16 h 1497"/>
              <a:gd name="T18" fmla="*/ 60 w 2771"/>
              <a:gd name="T19" fmla="*/ 24 h 1497"/>
              <a:gd name="T20" fmla="*/ 49 w 2771"/>
              <a:gd name="T21" fmla="*/ 31 h 1497"/>
              <a:gd name="T22" fmla="*/ 41 w 2771"/>
              <a:gd name="T23" fmla="*/ 41 h 1497"/>
              <a:gd name="T24" fmla="*/ 31 w 2771"/>
              <a:gd name="T25" fmla="*/ 49 h 1497"/>
              <a:gd name="T26" fmla="*/ 24 w 2771"/>
              <a:gd name="T27" fmla="*/ 60 h 1497"/>
              <a:gd name="T28" fmla="*/ 17 w 2771"/>
              <a:gd name="T29" fmla="*/ 72 h 1497"/>
              <a:gd name="T30" fmla="*/ 11 w 2771"/>
              <a:gd name="T31" fmla="*/ 83 h 1497"/>
              <a:gd name="T32" fmla="*/ 6 w 2771"/>
              <a:gd name="T33" fmla="*/ 95 h 1497"/>
              <a:gd name="T34" fmla="*/ 2 w 2771"/>
              <a:gd name="T35" fmla="*/ 108 h 1497"/>
              <a:gd name="T36" fmla="*/ 1 w 2771"/>
              <a:gd name="T37" fmla="*/ 115 h 1497"/>
              <a:gd name="T38" fmla="*/ 0 w 2771"/>
              <a:gd name="T39" fmla="*/ 122 h 1497"/>
              <a:gd name="T40" fmla="*/ 0 w 2771"/>
              <a:gd name="T41" fmla="*/ 130 h 1497"/>
              <a:gd name="T42" fmla="*/ 0 w 2771"/>
              <a:gd name="T43" fmla="*/ 136 h 1497"/>
              <a:gd name="T44" fmla="*/ 0 w 2771"/>
              <a:gd name="T45" fmla="*/ 1361 h 1497"/>
              <a:gd name="T46" fmla="*/ 0 w 2771"/>
              <a:gd name="T47" fmla="*/ 1369 h 1497"/>
              <a:gd name="T48" fmla="*/ 0 w 2771"/>
              <a:gd name="T49" fmla="*/ 1375 h 1497"/>
              <a:gd name="T50" fmla="*/ 1 w 2771"/>
              <a:gd name="T51" fmla="*/ 1382 h 1497"/>
              <a:gd name="T52" fmla="*/ 2 w 2771"/>
              <a:gd name="T53" fmla="*/ 1388 h 1497"/>
              <a:gd name="T54" fmla="*/ 6 w 2771"/>
              <a:gd name="T55" fmla="*/ 1402 h 1497"/>
              <a:gd name="T56" fmla="*/ 11 w 2771"/>
              <a:gd name="T57" fmla="*/ 1414 h 1497"/>
              <a:gd name="T58" fmla="*/ 17 w 2771"/>
              <a:gd name="T59" fmla="*/ 1425 h 1497"/>
              <a:gd name="T60" fmla="*/ 24 w 2771"/>
              <a:gd name="T61" fmla="*/ 1437 h 1497"/>
              <a:gd name="T62" fmla="*/ 31 w 2771"/>
              <a:gd name="T63" fmla="*/ 1448 h 1497"/>
              <a:gd name="T64" fmla="*/ 41 w 2771"/>
              <a:gd name="T65" fmla="*/ 1457 h 1497"/>
              <a:gd name="T66" fmla="*/ 49 w 2771"/>
              <a:gd name="T67" fmla="*/ 1466 h 1497"/>
              <a:gd name="T68" fmla="*/ 60 w 2771"/>
              <a:gd name="T69" fmla="*/ 1474 h 1497"/>
              <a:gd name="T70" fmla="*/ 72 w 2771"/>
              <a:gd name="T71" fmla="*/ 1480 h 1497"/>
              <a:gd name="T72" fmla="*/ 84 w 2771"/>
              <a:gd name="T73" fmla="*/ 1487 h 1497"/>
              <a:gd name="T74" fmla="*/ 95 w 2771"/>
              <a:gd name="T75" fmla="*/ 1491 h 1497"/>
              <a:gd name="T76" fmla="*/ 109 w 2771"/>
              <a:gd name="T77" fmla="*/ 1495 h 1497"/>
              <a:gd name="T78" fmla="*/ 116 w 2771"/>
              <a:gd name="T79" fmla="*/ 1496 h 1497"/>
              <a:gd name="T80" fmla="*/ 122 w 2771"/>
              <a:gd name="T81" fmla="*/ 1496 h 1497"/>
              <a:gd name="T82" fmla="*/ 130 w 2771"/>
              <a:gd name="T83" fmla="*/ 1497 h 1497"/>
              <a:gd name="T84" fmla="*/ 136 w 2771"/>
              <a:gd name="T85" fmla="*/ 1497 h 1497"/>
              <a:gd name="T86" fmla="*/ 2771 w 2771"/>
              <a:gd name="T87" fmla="*/ 1497 h 1497"/>
              <a:gd name="T88" fmla="*/ 2771 w 2771"/>
              <a:gd name="T89" fmla="*/ 0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7">
                <a:moveTo>
                  <a:pt x="2771" y="0"/>
                </a:moveTo>
                <a:lnTo>
                  <a:pt x="136" y="0"/>
                </a:lnTo>
                <a:lnTo>
                  <a:pt x="130" y="0"/>
                </a:lnTo>
                <a:lnTo>
                  <a:pt x="122" y="1"/>
                </a:lnTo>
                <a:lnTo>
                  <a:pt x="116" y="1"/>
                </a:lnTo>
                <a:lnTo>
                  <a:pt x="109" y="2"/>
                </a:lnTo>
                <a:lnTo>
                  <a:pt x="95" y="6"/>
                </a:lnTo>
                <a:lnTo>
                  <a:pt x="84" y="11"/>
                </a:lnTo>
                <a:lnTo>
                  <a:pt x="72" y="16"/>
                </a:lnTo>
                <a:lnTo>
                  <a:pt x="60" y="24"/>
                </a:lnTo>
                <a:lnTo>
                  <a:pt x="49" y="31"/>
                </a:lnTo>
                <a:lnTo>
                  <a:pt x="41" y="41"/>
                </a:lnTo>
                <a:lnTo>
                  <a:pt x="31" y="49"/>
                </a:lnTo>
                <a:lnTo>
                  <a:pt x="24" y="60"/>
                </a:lnTo>
                <a:lnTo>
                  <a:pt x="17" y="72"/>
                </a:lnTo>
                <a:lnTo>
                  <a:pt x="11" y="83"/>
                </a:lnTo>
                <a:lnTo>
                  <a:pt x="6" y="95"/>
                </a:lnTo>
                <a:lnTo>
                  <a:pt x="2" y="108"/>
                </a:lnTo>
                <a:lnTo>
                  <a:pt x="1" y="115"/>
                </a:lnTo>
                <a:lnTo>
                  <a:pt x="0" y="122"/>
                </a:lnTo>
                <a:lnTo>
                  <a:pt x="0" y="130"/>
                </a:lnTo>
                <a:lnTo>
                  <a:pt x="0" y="136"/>
                </a:lnTo>
                <a:lnTo>
                  <a:pt x="0" y="1361"/>
                </a:lnTo>
                <a:lnTo>
                  <a:pt x="0" y="1369"/>
                </a:lnTo>
                <a:lnTo>
                  <a:pt x="0" y="1375"/>
                </a:lnTo>
                <a:lnTo>
                  <a:pt x="1" y="1382"/>
                </a:lnTo>
                <a:lnTo>
                  <a:pt x="2" y="1388"/>
                </a:lnTo>
                <a:lnTo>
                  <a:pt x="6" y="1402"/>
                </a:lnTo>
                <a:lnTo>
                  <a:pt x="11" y="1414"/>
                </a:lnTo>
                <a:lnTo>
                  <a:pt x="17" y="1425"/>
                </a:lnTo>
                <a:lnTo>
                  <a:pt x="24" y="1437"/>
                </a:lnTo>
                <a:lnTo>
                  <a:pt x="31" y="1448"/>
                </a:lnTo>
                <a:lnTo>
                  <a:pt x="41" y="1457"/>
                </a:lnTo>
                <a:lnTo>
                  <a:pt x="49" y="1466"/>
                </a:lnTo>
                <a:lnTo>
                  <a:pt x="60" y="1474"/>
                </a:lnTo>
                <a:lnTo>
                  <a:pt x="72" y="1480"/>
                </a:lnTo>
                <a:lnTo>
                  <a:pt x="84" y="1487"/>
                </a:lnTo>
                <a:lnTo>
                  <a:pt x="95" y="1491"/>
                </a:lnTo>
                <a:lnTo>
                  <a:pt x="109" y="1495"/>
                </a:lnTo>
                <a:lnTo>
                  <a:pt x="116" y="1496"/>
                </a:lnTo>
                <a:lnTo>
                  <a:pt x="122" y="1496"/>
                </a:lnTo>
                <a:lnTo>
                  <a:pt x="130" y="1497"/>
                </a:lnTo>
                <a:lnTo>
                  <a:pt x="136" y="1497"/>
                </a:lnTo>
                <a:lnTo>
                  <a:pt x="2771" y="1497"/>
                </a:lnTo>
                <a:lnTo>
                  <a:pt x="2771" y="0"/>
                </a:lnTo>
                <a:close/>
              </a:path>
            </a:pathLst>
          </a:custGeom>
          <a:solidFill>
            <a:schemeClr val="bg1"/>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1218956"/>
            <a:endParaRPr lang="en-US" sz="2400">
              <a:solidFill>
                <a:prstClr val="black"/>
              </a:solidFill>
              <a:latin typeface="Calibri"/>
            </a:endParaRPr>
          </a:p>
        </p:txBody>
      </p:sp>
      <p:sp>
        <p:nvSpPr>
          <p:cNvPr id="86" name="Freeform 12"/>
          <p:cNvSpPr>
            <a:spLocks/>
          </p:cNvSpPr>
          <p:nvPr/>
        </p:nvSpPr>
        <p:spPr bwMode="auto">
          <a:xfrm>
            <a:off x="3322031" y="2716310"/>
            <a:ext cx="7043965" cy="844681"/>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3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3"/>
                </a:lnTo>
                <a:lnTo>
                  <a:pt x="11698" y="1805"/>
                </a:lnTo>
                <a:lnTo>
                  <a:pt x="11698" y="1806"/>
                </a:lnTo>
                <a:lnTo>
                  <a:pt x="1495" y="1810"/>
                </a:lnTo>
                <a:lnTo>
                  <a:pt x="0" y="1812"/>
                </a:lnTo>
                <a:lnTo>
                  <a:pt x="0" y="0"/>
                </a:lnTo>
                <a:close/>
              </a:path>
            </a:pathLst>
          </a:custGeom>
          <a:gradFill>
            <a:gsLst>
              <a:gs pos="41000">
                <a:schemeClr val="accent3"/>
              </a:gs>
              <a:gs pos="100000">
                <a:schemeClr val="accent3">
                  <a:lumMod val="75000"/>
                  <a:alpha val="82000"/>
                </a:schemeClr>
              </a:gs>
            </a:gsLst>
            <a:lin ang="10800000" scaled="1"/>
          </a:gradFill>
          <a:ln>
            <a:noFill/>
          </a:ln>
        </p:spPr>
        <p:txBody>
          <a:bodyPr vert="horz" wrap="square" lIns="91440" tIns="45720" rIns="91440" bIns="45720" numCol="1" anchor="t" anchorCtr="0" compatLnSpc="1">
            <a:prstTxWarp prst="textNoShape">
              <a:avLst/>
            </a:prstTxWarp>
          </a:bodyPr>
          <a:lstStyle/>
          <a:p>
            <a:pPr defTabSz="1218956"/>
            <a:endParaRPr lang="en-US" sz="2400">
              <a:solidFill>
                <a:prstClr val="black"/>
              </a:solidFill>
              <a:latin typeface="Calibri"/>
            </a:endParaRPr>
          </a:p>
        </p:txBody>
      </p:sp>
      <p:sp>
        <p:nvSpPr>
          <p:cNvPr id="87" name="Freeform 13"/>
          <p:cNvSpPr>
            <a:spLocks/>
          </p:cNvSpPr>
          <p:nvPr/>
        </p:nvSpPr>
        <p:spPr bwMode="auto">
          <a:xfrm>
            <a:off x="2915631" y="2716310"/>
            <a:ext cx="397893" cy="844681"/>
          </a:xfrm>
          <a:custGeom>
            <a:avLst/>
            <a:gdLst>
              <a:gd name="T0" fmla="*/ 768 w 768"/>
              <a:gd name="T1" fmla="*/ 1812 h 1812"/>
              <a:gd name="T2" fmla="*/ 768 w 768"/>
              <a:gd name="T3" fmla="*/ 0 h 1812"/>
              <a:gd name="T4" fmla="*/ 0 w 768"/>
              <a:gd name="T5" fmla="*/ 12 h 1812"/>
              <a:gd name="T6" fmla="*/ 0 w 768"/>
              <a:gd name="T7" fmla="*/ 1509 h 1812"/>
              <a:gd name="T8" fmla="*/ 768 w 768"/>
              <a:gd name="T9" fmla="*/ 1812 h 1812"/>
            </a:gdLst>
            <a:ahLst/>
            <a:cxnLst>
              <a:cxn ang="0">
                <a:pos x="T0" y="T1"/>
              </a:cxn>
              <a:cxn ang="0">
                <a:pos x="T2" y="T3"/>
              </a:cxn>
              <a:cxn ang="0">
                <a:pos x="T4" y="T5"/>
              </a:cxn>
              <a:cxn ang="0">
                <a:pos x="T6" y="T7"/>
              </a:cxn>
              <a:cxn ang="0">
                <a:pos x="T8" y="T9"/>
              </a:cxn>
            </a:cxnLst>
            <a:rect l="0" t="0" r="r" b="b"/>
            <a:pathLst>
              <a:path w="768" h="1812">
                <a:moveTo>
                  <a:pt x="768" y="1812"/>
                </a:moveTo>
                <a:lnTo>
                  <a:pt x="768" y="0"/>
                </a:lnTo>
                <a:lnTo>
                  <a:pt x="0" y="12"/>
                </a:lnTo>
                <a:lnTo>
                  <a:pt x="0" y="1509"/>
                </a:lnTo>
                <a:lnTo>
                  <a:pt x="768" y="1812"/>
                </a:lnTo>
                <a:close/>
              </a:path>
            </a:pathLst>
          </a:custGeom>
          <a:gradFill>
            <a:gsLst>
              <a:gs pos="0">
                <a:schemeClr val="accent3"/>
              </a:gs>
              <a:gs pos="100000">
                <a:schemeClr val="accent3">
                  <a:lumMod val="75000"/>
                </a:schemeClr>
              </a:gs>
            </a:gsLst>
            <a:lin ang="10800000" scaled="1"/>
          </a:gradFill>
          <a:ln>
            <a:noFill/>
          </a:ln>
        </p:spPr>
        <p:txBody>
          <a:bodyPr vert="horz" wrap="square" lIns="91440" tIns="45720" rIns="91440" bIns="45720" numCol="1" anchor="t" anchorCtr="0" compatLnSpc="1">
            <a:prstTxWarp prst="textNoShape">
              <a:avLst/>
            </a:prstTxWarp>
          </a:bodyPr>
          <a:lstStyle/>
          <a:p>
            <a:pPr defTabSz="1218956"/>
            <a:endParaRPr lang="en-US" sz="2400">
              <a:solidFill>
                <a:prstClr val="black"/>
              </a:solidFill>
              <a:latin typeface="Calibri"/>
            </a:endParaRPr>
          </a:p>
        </p:txBody>
      </p:sp>
      <p:sp>
        <p:nvSpPr>
          <p:cNvPr id="88" name="Freeform 14"/>
          <p:cNvSpPr>
            <a:spLocks/>
          </p:cNvSpPr>
          <p:nvPr/>
        </p:nvSpPr>
        <p:spPr bwMode="auto">
          <a:xfrm>
            <a:off x="1448780" y="3547924"/>
            <a:ext cx="1436149" cy="697841"/>
          </a:xfrm>
          <a:custGeom>
            <a:avLst/>
            <a:gdLst>
              <a:gd name="T0" fmla="*/ 2771 w 2771"/>
              <a:gd name="T1" fmla="*/ 0 h 1496"/>
              <a:gd name="T2" fmla="*/ 136 w 2771"/>
              <a:gd name="T3" fmla="*/ 0 h 1496"/>
              <a:gd name="T4" fmla="*/ 130 w 2771"/>
              <a:gd name="T5" fmla="*/ 0 h 1496"/>
              <a:gd name="T6" fmla="*/ 122 w 2771"/>
              <a:gd name="T7" fmla="*/ 0 h 1496"/>
              <a:gd name="T8" fmla="*/ 116 w 2771"/>
              <a:gd name="T9" fmla="*/ 1 h 1496"/>
              <a:gd name="T10" fmla="*/ 109 w 2771"/>
              <a:gd name="T11" fmla="*/ 2 h 1496"/>
              <a:gd name="T12" fmla="*/ 95 w 2771"/>
              <a:gd name="T13" fmla="*/ 5 h 1496"/>
              <a:gd name="T14" fmla="*/ 84 w 2771"/>
              <a:gd name="T15" fmla="*/ 11 h 1496"/>
              <a:gd name="T16" fmla="*/ 72 w 2771"/>
              <a:gd name="T17" fmla="*/ 16 h 1496"/>
              <a:gd name="T18" fmla="*/ 60 w 2771"/>
              <a:gd name="T19" fmla="*/ 22 h 1496"/>
              <a:gd name="T20" fmla="*/ 49 w 2771"/>
              <a:gd name="T21" fmla="*/ 30 h 1496"/>
              <a:gd name="T22" fmla="*/ 41 w 2771"/>
              <a:gd name="T23" fmla="*/ 40 h 1496"/>
              <a:gd name="T24" fmla="*/ 31 w 2771"/>
              <a:gd name="T25" fmla="*/ 48 h 1496"/>
              <a:gd name="T26" fmla="*/ 24 w 2771"/>
              <a:gd name="T27" fmla="*/ 60 h 1496"/>
              <a:gd name="T28" fmla="*/ 17 w 2771"/>
              <a:gd name="T29" fmla="*/ 71 h 1496"/>
              <a:gd name="T30" fmla="*/ 11 w 2771"/>
              <a:gd name="T31" fmla="*/ 82 h 1496"/>
              <a:gd name="T32" fmla="*/ 6 w 2771"/>
              <a:gd name="T33" fmla="*/ 94 h 1496"/>
              <a:gd name="T34" fmla="*/ 2 w 2771"/>
              <a:gd name="T35" fmla="*/ 107 h 1496"/>
              <a:gd name="T36" fmla="*/ 1 w 2771"/>
              <a:gd name="T37" fmla="*/ 113 h 1496"/>
              <a:gd name="T38" fmla="*/ 0 w 2771"/>
              <a:gd name="T39" fmla="*/ 122 h 1496"/>
              <a:gd name="T40" fmla="*/ 0 w 2771"/>
              <a:gd name="T41" fmla="*/ 128 h 1496"/>
              <a:gd name="T42" fmla="*/ 0 w 2771"/>
              <a:gd name="T43" fmla="*/ 135 h 1496"/>
              <a:gd name="T44" fmla="*/ 0 w 2771"/>
              <a:gd name="T45" fmla="*/ 1360 h 1496"/>
              <a:gd name="T46" fmla="*/ 0 w 2771"/>
              <a:gd name="T47" fmla="*/ 1368 h 1496"/>
              <a:gd name="T48" fmla="*/ 0 w 2771"/>
              <a:gd name="T49" fmla="*/ 1374 h 1496"/>
              <a:gd name="T50" fmla="*/ 1 w 2771"/>
              <a:gd name="T51" fmla="*/ 1380 h 1496"/>
              <a:gd name="T52" fmla="*/ 2 w 2771"/>
              <a:gd name="T53" fmla="*/ 1387 h 1496"/>
              <a:gd name="T54" fmla="*/ 6 w 2771"/>
              <a:gd name="T55" fmla="*/ 1401 h 1496"/>
              <a:gd name="T56" fmla="*/ 11 w 2771"/>
              <a:gd name="T57" fmla="*/ 1412 h 1496"/>
              <a:gd name="T58" fmla="*/ 17 w 2771"/>
              <a:gd name="T59" fmla="*/ 1425 h 1496"/>
              <a:gd name="T60" fmla="*/ 24 w 2771"/>
              <a:gd name="T61" fmla="*/ 1436 h 1496"/>
              <a:gd name="T62" fmla="*/ 31 w 2771"/>
              <a:gd name="T63" fmla="*/ 1447 h 1496"/>
              <a:gd name="T64" fmla="*/ 41 w 2771"/>
              <a:gd name="T65" fmla="*/ 1456 h 1496"/>
              <a:gd name="T66" fmla="*/ 49 w 2771"/>
              <a:gd name="T67" fmla="*/ 1465 h 1496"/>
              <a:gd name="T68" fmla="*/ 60 w 2771"/>
              <a:gd name="T69" fmla="*/ 1472 h 1496"/>
              <a:gd name="T70" fmla="*/ 72 w 2771"/>
              <a:gd name="T71" fmla="*/ 1480 h 1496"/>
              <a:gd name="T72" fmla="*/ 84 w 2771"/>
              <a:gd name="T73" fmla="*/ 1485 h 1496"/>
              <a:gd name="T74" fmla="*/ 95 w 2771"/>
              <a:gd name="T75" fmla="*/ 1491 h 1496"/>
              <a:gd name="T76" fmla="*/ 109 w 2771"/>
              <a:gd name="T77" fmla="*/ 1494 h 1496"/>
              <a:gd name="T78" fmla="*/ 116 w 2771"/>
              <a:gd name="T79" fmla="*/ 1495 h 1496"/>
              <a:gd name="T80" fmla="*/ 122 w 2771"/>
              <a:gd name="T81" fmla="*/ 1496 h 1496"/>
              <a:gd name="T82" fmla="*/ 130 w 2771"/>
              <a:gd name="T83" fmla="*/ 1496 h 1496"/>
              <a:gd name="T84" fmla="*/ 136 w 2771"/>
              <a:gd name="T85" fmla="*/ 1496 h 1496"/>
              <a:gd name="T86" fmla="*/ 2771 w 2771"/>
              <a:gd name="T87" fmla="*/ 1496 h 1496"/>
              <a:gd name="T88" fmla="*/ 2771 w 2771"/>
              <a:gd name="T89"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6">
                <a:moveTo>
                  <a:pt x="2771" y="0"/>
                </a:moveTo>
                <a:lnTo>
                  <a:pt x="136" y="0"/>
                </a:lnTo>
                <a:lnTo>
                  <a:pt x="130" y="0"/>
                </a:lnTo>
                <a:lnTo>
                  <a:pt x="122" y="0"/>
                </a:lnTo>
                <a:lnTo>
                  <a:pt x="116" y="1"/>
                </a:lnTo>
                <a:lnTo>
                  <a:pt x="109" y="2"/>
                </a:lnTo>
                <a:lnTo>
                  <a:pt x="95" y="5"/>
                </a:lnTo>
                <a:lnTo>
                  <a:pt x="84" y="11"/>
                </a:lnTo>
                <a:lnTo>
                  <a:pt x="72" y="16"/>
                </a:lnTo>
                <a:lnTo>
                  <a:pt x="60" y="22"/>
                </a:lnTo>
                <a:lnTo>
                  <a:pt x="49" y="30"/>
                </a:lnTo>
                <a:lnTo>
                  <a:pt x="41" y="40"/>
                </a:lnTo>
                <a:lnTo>
                  <a:pt x="31" y="48"/>
                </a:lnTo>
                <a:lnTo>
                  <a:pt x="24" y="60"/>
                </a:lnTo>
                <a:lnTo>
                  <a:pt x="17" y="71"/>
                </a:lnTo>
                <a:lnTo>
                  <a:pt x="11" y="82"/>
                </a:lnTo>
                <a:lnTo>
                  <a:pt x="6" y="94"/>
                </a:lnTo>
                <a:lnTo>
                  <a:pt x="2" y="107"/>
                </a:lnTo>
                <a:lnTo>
                  <a:pt x="1" y="113"/>
                </a:lnTo>
                <a:lnTo>
                  <a:pt x="0" y="122"/>
                </a:lnTo>
                <a:lnTo>
                  <a:pt x="0" y="128"/>
                </a:lnTo>
                <a:lnTo>
                  <a:pt x="0" y="135"/>
                </a:lnTo>
                <a:lnTo>
                  <a:pt x="0" y="1360"/>
                </a:lnTo>
                <a:lnTo>
                  <a:pt x="0" y="1368"/>
                </a:lnTo>
                <a:lnTo>
                  <a:pt x="0" y="1374"/>
                </a:lnTo>
                <a:lnTo>
                  <a:pt x="1" y="1380"/>
                </a:lnTo>
                <a:lnTo>
                  <a:pt x="2" y="1387"/>
                </a:lnTo>
                <a:lnTo>
                  <a:pt x="6" y="1401"/>
                </a:lnTo>
                <a:lnTo>
                  <a:pt x="11" y="1412"/>
                </a:lnTo>
                <a:lnTo>
                  <a:pt x="17" y="1425"/>
                </a:lnTo>
                <a:lnTo>
                  <a:pt x="24" y="1436"/>
                </a:lnTo>
                <a:lnTo>
                  <a:pt x="31" y="1447"/>
                </a:lnTo>
                <a:lnTo>
                  <a:pt x="41" y="1456"/>
                </a:lnTo>
                <a:lnTo>
                  <a:pt x="49" y="1465"/>
                </a:lnTo>
                <a:lnTo>
                  <a:pt x="60" y="1472"/>
                </a:lnTo>
                <a:lnTo>
                  <a:pt x="72" y="1480"/>
                </a:lnTo>
                <a:lnTo>
                  <a:pt x="84" y="1485"/>
                </a:lnTo>
                <a:lnTo>
                  <a:pt x="95" y="1491"/>
                </a:lnTo>
                <a:lnTo>
                  <a:pt x="109" y="1494"/>
                </a:lnTo>
                <a:lnTo>
                  <a:pt x="116" y="1495"/>
                </a:lnTo>
                <a:lnTo>
                  <a:pt x="122" y="1496"/>
                </a:lnTo>
                <a:lnTo>
                  <a:pt x="130" y="1496"/>
                </a:lnTo>
                <a:lnTo>
                  <a:pt x="136" y="1496"/>
                </a:lnTo>
                <a:lnTo>
                  <a:pt x="2771" y="1496"/>
                </a:lnTo>
                <a:lnTo>
                  <a:pt x="2771" y="0"/>
                </a:lnTo>
                <a:close/>
              </a:path>
            </a:pathLst>
          </a:custGeom>
          <a:solidFill>
            <a:schemeClr val="bg1"/>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1218956"/>
            <a:endParaRPr lang="en-US" sz="2400">
              <a:solidFill>
                <a:prstClr val="black"/>
              </a:solidFill>
              <a:latin typeface="Calibri"/>
            </a:endParaRPr>
          </a:p>
        </p:txBody>
      </p:sp>
      <p:sp>
        <p:nvSpPr>
          <p:cNvPr id="89" name="Freeform 15"/>
          <p:cNvSpPr>
            <a:spLocks/>
          </p:cNvSpPr>
          <p:nvPr/>
        </p:nvSpPr>
        <p:spPr bwMode="auto">
          <a:xfrm>
            <a:off x="3322031" y="3747949"/>
            <a:ext cx="7043965" cy="844681"/>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4 h 1812"/>
              <a:gd name="T16" fmla="*/ 11698 w 13597"/>
              <a:gd name="T17" fmla="*/ 1805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4"/>
                </a:lnTo>
                <a:lnTo>
                  <a:pt x="11698" y="1805"/>
                </a:lnTo>
                <a:lnTo>
                  <a:pt x="1495" y="1810"/>
                </a:lnTo>
                <a:lnTo>
                  <a:pt x="0" y="1812"/>
                </a:lnTo>
                <a:lnTo>
                  <a:pt x="0" y="0"/>
                </a:lnTo>
                <a:close/>
              </a:path>
            </a:pathLst>
          </a:custGeom>
          <a:gradFill>
            <a:gsLst>
              <a:gs pos="19000">
                <a:schemeClr val="accent3">
                  <a:lumMod val="80000"/>
                </a:schemeClr>
              </a:gs>
              <a:gs pos="100000">
                <a:schemeClr val="accent4">
                  <a:lumMod val="80000"/>
                  <a:lumOff val="20000"/>
                </a:schemeClr>
              </a:gs>
            </a:gsLst>
            <a:lin ang="10800000" scaled="1"/>
          </a:gradFill>
          <a:ln>
            <a:noFill/>
          </a:ln>
        </p:spPr>
        <p:txBody>
          <a:bodyPr vert="horz" wrap="square" lIns="91440" tIns="45720" rIns="91440" bIns="45720" numCol="1" anchor="t" anchorCtr="0" compatLnSpc="1">
            <a:prstTxWarp prst="textNoShape">
              <a:avLst/>
            </a:prstTxWarp>
          </a:bodyPr>
          <a:lstStyle/>
          <a:p>
            <a:pPr defTabSz="1218956"/>
            <a:endParaRPr lang="en-US" sz="2400">
              <a:solidFill>
                <a:prstClr val="black"/>
              </a:solidFill>
              <a:latin typeface="Calibri"/>
            </a:endParaRPr>
          </a:p>
        </p:txBody>
      </p:sp>
      <p:sp>
        <p:nvSpPr>
          <p:cNvPr id="90" name="Freeform 16"/>
          <p:cNvSpPr>
            <a:spLocks/>
          </p:cNvSpPr>
          <p:nvPr/>
        </p:nvSpPr>
        <p:spPr bwMode="auto">
          <a:xfrm>
            <a:off x="2914044" y="3547923"/>
            <a:ext cx="399448" cy="1018092"/>
          </a:xfrm>
          <a:custGeom>
            <a:avLst/>
            <a:gdLst>
              <a:gd name="T0" fmla="*/ 769 w 769"/>
              <a:gd name="T1" fmla="*/ 2183 h 2183"/>
              <a:gd name="T2" fmla="*/ 769 w 769"/>
              <a:gd name="T3" fmla="*/ 376 h 2183"/>
              <a:gd name="T4" fmla="*/ 1 w 769"/>
              <a:gd name="T5" fmla="*/ 0 h 2183"/>
              <a:gd name="T6" fmla="*/ 1 w 769"/>
              <a:gd name="T7" fmla="*/ 1496 h 2183"/>
              <a:gd name="T8" fmla="*/ 0 w 769"/>
              <a:gd name="T9" fmla="*/ 1496 h 2183"/>
              <a:gd name="T10" fmla="*/ 769 w 769"/>
              <a:gd name="T11" fmla="*/ 2183 h 2183"/>
            </a:gdLst>
            <a:ahLst/>
            <a:cxnLst>
              <a:cxn ang="0">
                <a:pos x="T0" y="T1"/>
              </a:cxn>
              <a:cxn ang="0">
                <a:pos x="T2" y="T3"/>
              </a:cxn>
              <a:cxn ang="0">
                <a:pos x="T4" y="T5"/>
              </a:cxn>
              <a:cxn ang="0">
                <a:pos x="T6" y="T7"/>
              </a:cxn>
              <a:cxn ang="0">
                <a:pos x="T8" y="T9"/>
              </a:cxn>
              <a:cxn ang="0">
                <a:pos x="T10" y="T11"/>
              </a:cxn>
            </a:cxnLst>
            <a:rect l="0" t="0" r="r" b="b"/>
            <a:pathLst>
              <a:path w="769" h="2183">
                <a:moveTo>
                  <a:pt x="769" y="2183"/>
                </a:moveTo>
                <a:lnTo>
                  <a:pt x="769" y="376"/>
                </a:lnTo>
                <a:lnTo>
                  <a:pt x="1" y="0"/>
                </a:lnTo>
                <a:lnTo>
                  <a:pt x="1" y="1496"/>
                </a:lnTo>
                <a:lnTo>
                  <a:pt x="0" y="1496"/>
                </a:lnTo>
                <a:lnTo>
                  <a:pt x="769" y="2183"/>
                </a:lnTo>
                <a:close/>
              </a:path>
            </a:pathLst>
          </a:custGeom>
          <a:gradFill>
            <a:gsLst>
              <a:gs pos="0">
                <a:schemeClr val="accent4">
                  <a:lumMod val="50000"/>
                </a:schemeClr>
              </a:gs>
              <a:gs pos="100000">
                <a:schemeClr val="accent4">
                  <a:lumMod val="90000"/>
                  <a:lumOff val="10000"/>
                </a:schemeClr>
              </a:gs>
            </a:gsLst>
            <a:lin ang="10800000" scaled="1"/>
          </a:gradFill>
          <a:ln>
            <a:noFill/>
          </a:ln>
        </p:spPr>
        <p:txBody>
          <a:bodyPr vert="horz" wrap="square" lIns="91440" tIns="45720" rIns="91440" bIns="45720" numCol="1" anchor="t" anchorCtr="0" compatLnSpc="1">
            <a:prstTxWarp prst="textNoShape">
              <a:avLst/>
            </a:prstTxWarp>
          </a:bodyPr>
          <a:lstStyle/>
          <a:p>
            <a:pPr defTabSz="1218956"/>
            <a:endParaRPr lang="en-US" sz="2400">
              <a:solidFill>
                <a:prstClr val="black"/>
              </a:solidFill>
              <a:latin typeface="Calibri"/>
            </a:endParaRPr>
          </a:p>
        </p:txBody>
      </p:sp>
      <p:sp>
        <p:nvSpPr>
          <p:cNvPr id="91" name="Freeform 17"/>
          <p:cNvSpPr>
            <a:spLocks/>
          </p:cNvSpPr>
          <p:nvPr/>
        </p:nvSpPr>
        <p:spPr bwMode="auto">
          <a:xfrm>
            <a:off x="1448780" y="4491130"/>
            <a:ext cx="1436149" cy="697841"/>
          </a:xfrm>
          <a:custGeom>
            <a:avLst/>
            <a:gdLst>
              <a:gd name="T0" fmla="*/ 2771 w 2771"/>
              <a:gd name="T1" fmla="*/ 0 h 1496"/>
              <a:gd name="T2" fmla="*/ 136 w 2771"/>
              <a:gd name="T3" fmla="*/ 0 h 1496"/>
              <a:gd name="T4" fmla="*/ 130 w 2771"/>
              <a:gd name="T5" fmla="*/ 0 h 1496"/>
              <a:gd name="T6" fmla="*/ 122 w 2771"/>
              <a:gd name="T7" fmla="*/ 0 h 1496"/>
              <a:gd name="T8" fmla="*/ 116 w 2771"/>
              <a:gd name="T9" fmla="*/ 1 h 1496"/>
              <a:gd name="T10" fmla="*/ 109 w 2771"/>
              <a:gd name="T11" fmla="*/ 2 h 1496"/>
              <a:gd name="T12" fmla="*/ 95 w 2771"/>
              <a:gd name="T13" fmla="*/ 5 h 1496"/>
              <a:gd name="T14" fmla="*/ 84 w 2771"/>
              <a:gd name="T15" fmla="*/ 11 h 1496"/>
              <a:gd name="T16" fmla="*/ 72 w 2771"/>
              <a:gd name="T17" fmla="*/ 16 h 1496"/>
              <a:gd name="T18" fmla="*/ 60 w 2771"/>
              <a:gd name="T19" fmla="*/ 22 h 1496"/>
              <a:gd name="T20" fmla="*/ 49 w 2771"/>
              <a:gd name="T21" fmla="*/ 30 h 1496"/>
              <a:gd name="T22" fmla="*/ 41 w 2771"/>
              <a:gd name="T23" fmla="*/ 39 h 1496"/>
              <a:gd name="T24" fmla="*/ 31 w 2771"/>
              <a:gd name="T25" fmla="*/ 48 h 1496"/>
              <a:gd name="T26" fmla="*/ 24 w 2771"/>
              <a:gd name="T27" fmla="*/ 60 h 1496"/>
              <a:gd name="T28" fmla="*/ 17 w 2771"/>
              <a:gd name="T29" fmla="*/ 71 h 1496"/>
              <a:gd name="T30" fmla="*/ 11 w 2771"/>
              <a:gd name="T31" fmla="*/ 82 h 1496"/>
              <a:gd name="T32" fmla="*/ 6 w 2771"/>
              <a:gd name="T33" fmla="*/ 94 h 1496"/>
              <a:gd name="T34" fmla="*/ 2 w 2771"/>
              <a:gd name="T35" fmla="*/ 107 h 1496"/>
              <a:gd name="T36" fmla="*/ 1 w 2771"/>
              <a:gd name="T37" fmla="*/ 113 h 1496"/>
              <a:gd name="T38" fmla="*/ 0 w 2771"/>
              <a:gd name="T39" fmla="*/ 122 h 1496"/>
              <a:gd name="T40" fmla="*/ 0 w 2771"/>
              <a:gd name="T41" fmla="*/ 128 h 1496"/>
              <a:gd name="T42" fmla="*/ 0 w 2771"/>
              <a:gd name="T43" fmla="*/ 135 h 1496"/>
              <a:gd name="T44" fmla="*/ 0 w 2771"/>
              <a:gd name="T45" fmla="*/ 1360 h 1496"/>
              <a:gd name="T46" fmla="*/ 0 w 2771"/>
              <a:gd name="T47" fmla="*/ 1367 h 1496"/>
              <a:gd name="T48" fmla="*/ 0 w 2771"/>
              <a:gd name="T49" fmla="*/ 1374 h 1496"/>
              <a:gd name="T50" fmla="*/ 1 w 2771"/>
              <a:gd name="T51" fmla="*/ 1380 h 1496"/>
              <a:gd name="T52" fmla="*/ 2 w 2771"/>
              <a:gd name="T53" fmla="*/ 1387 h 1496"/>
              <a:gd name="T54" fmla="*/ 6 w 2771"/>
              <a:gd name="T55" fmla="*/ 1401 h 1496"/>
              <a:gd name="T56" fmla="*/ 11 w 2771"/>
              <a:gd name="T57" fmla="*/ 1412 h 1496"/>
              <a:gd name="T58" fmla="*/ 17 w 2771"/>
              <a:gd name="T59" fmla="*/ 1425 h 1496"/>
              <a:gd name="T60" fmla="*/ 24 w 2771"/>
              <a:gd name="T61" fmla="*/ 1436 h 1496"/>
              <a:gd name="T62" fmla="*/ 31 w 2771"/>
              <a:gd name="T63" fmla="*/ 1447 h 1496"/>
              <a:gd name="T64" fmla="*/ 41 w 2771"/>
              <a:gd name="T65" fmla="*/ 1456 h 1496"/>
              <a:gd name="T66" fmla="*/ 49 w 2771"/>
              <a:gd name="T67" fmla="*/ 1465 h 1496"/>
              <a:gd name="T68" fmla="*/ 60 w 2771"/>
              <a:gd name="T69" fmla="*/ 1472 h 1496"/>
              <a:gd name="T70" fmla="*/ 72 w 2771"/>
              <a:gd name="T71" fmla="*/ 1480 h 1496"/>
              <a:gd name="T72" fmla="*/ 84 w 2771"/>
              <a:gd name="T73" fmla="*/ 1485 h 1496"/>
              <a:gd name="T74" fmla="*/ 95 w 2771"/>
              <a:gd name="T75" fmla="*/ 1491 h 1496"/>
              <a:gd name="T76" fmla="*/ 109 w 2771"/>
              <a:gd name="T77" fmla="*/ 1494 h 1496"/>
              <a:gd name="T78" fmla="*/ 116 w 2771"/>
              <a:gd name="T79" fmla="*/ 1495 h 1496"/>
              <a:gd name="T80" fmla="*/ 122 w 2771"/>
              <a:gd name="T81" fmla="*/ 1496 h 1496"/>
              <a:gd name="T82" fmla="*/ 130 w 2771"/>
              <a:gd name="T83" fmla="*/ 1496 h 1496"/>
              <a:gd name="T84" fmla="*/ 136 w 2771"/>
              <a:gd name="T85" fmla="*/ 1496 h 1496"/>
              <a:gd name="T86" fmla="*/ 2771 w 2771"/>
              <a:gd name="T87" fmla="*/ 1496 h 1496"/>
              <a:gd name="T88" fmla="*/ 2771 w 2771"/>
              <a:gd name="T89"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6">
                <a:moveTo>
                  <a:pt x="2771" y="0"/>
                </a:moveTo>
                <a:lnTo>
                  <a:pt x="136" y="0"/>
                </a:lnTo>
                <a:lnTo>
                  <a:pt x="130" y="0"/>
                </a:lnTo>
                <a:lnTo>
                  <a:pt x="122" y="0"/>
                </a:lnTo>
                <a:lnTo>
                  <a:pt x="116" y="1"/>
                </a:lnTo>
                <a:lnTo>
                  <a:pt x="109" y="2"/>
                </a:lnTo>
                <a:lnTo>
                  <a:pt x="95" y="5"/>
                </a:lnTo>
                <a:lnTo>
                  <a:pt x="84" y="11"/>
                </a:lnTo>
                <a:lnTo>
                  <a:pt x="72" y="16"/>
                </a:lnTo>
                <a:lnTo>
                  <a:pt x="60" y="22"/>
                </a:lnTo>
                <a:lnTo>
                  <a:pt x="49" y="30"/>
                </a:lnTo>
                <a:lnTo>
                  <a:pt x="41" y="39"/>
                </a:lnTo>
                <a:lnTo>
                  <a:pt x="31" y="48"/>
                </a:lnTo>
                <a:lnTo>
                  <a:pt x="24" y="60"/>
                </a:lnTo>
                <a:lnTo>
                  <a:pt x="17" y="71"/>
                </a:lnTo>
                <a:lnTo>
                  <a:pt x="11" y="82"/>
                </a:lnTo>
                <a:lnTo>
                  <a:pt x="6" y="94"/>
                </a:lnTo>
                <a:lnTo>
                  <a:pt x="2" y="107"/>
                </a:lnTo>
                <a:lnTo>
                  <a:pt x="1" y="113"/>
                </a:lnTo>
                <a:lnTo>
                  <a:pt x="0" y="122"/>
                </a:lnTo>
                <a:lnTo>
                  <a:pt x="0" y="128"/>
                </a:lnTo>
                <a:lnTo>
                  <a:pt x="0" y="135"/>
                </a:lnTo>
                <a:lnTo>
                  <a:pt x="0" y="1360"/>
                </a:lnTo>
                <a:lnTo>
                  <a:pt x="0" y="1367"/>
                </a:lnTo>
                <a:lnTo>
                  <a:pt x="0" y="1374"/>
                </a:lnTo>
                <a:lnTo>
                  <a:pt x="1" y="1380"/>
                </a:lnTo>
                <a:lnTo>
                  <a:pt x="2" y="1387"/>
                </a:lnTo>
                <a:lnTo>
                  <a:pt x="6" y="1401"/>
                </a:lnTo>
                <a:lnTo>
                  <a:pt x="11" y="1412"/>
                </a:lnTo>
                <a:lnTo>
                  <a:pt x="17" y="1425"/>
                </a:lnTo>
                <a:lnTo>
                  <a:pt x="24" y="1436"/>
                </a:lnTo>
                <a:lnTo>
                  <a:pt x="31" y="1447"/>
                </a:lnTo>
                <a:lnTo>
                  <a:pt x="41" y="1456"/>
                </a:lnTo>
                <a:lnTo>
                  <a:pt x="49" y="1465"/>
                </a:lnTo>
                <a:lnTo>
                  <a:pt x="60" y="1472"/>
                </a:lnTo>
                <a:lnTo>
                  <a:pt x="72" y="1480"/>
                </a:lnTo>
                <a:lnTo>
                  <a:pt x="84" y="1485"/>
                </a:lnTo>
                <a:lnTo>
                  <a:pt x="95" y="1491"/>
                </a:lnTo>
                <a:lnTo>
                  <a:pt x="109" y="1494"/>
                </a:lnTo>
                <a:lnTo>
                  <a:pt x="116" y="1495"/>
                </a:lnTo>
                <a:lnTo>
                  <a:pt x="122" y="1496"/>
                </a:lnTo>
                <a:lnTo>
                  <a:pt x="130" y="1496"/>
                </a:lnTo>
                <a:lnTo>
                  <a:pt x="136" y="1496"/>
                </a:lnTo>
                <a:lnTo>
                  <a:pt x="2771" y="1496"/>
                </a:lnTo>
                <a:lnTo>
                  <a:pt x="2771" y="0"/>
                </a:lnTo>
                <a:close/>
              </a:path>
            </a:pathLst>
          </a:custGeom>
          <a:solidFill>
            <a:schemeClr val="bg1"/>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1218956"/>
            <a:endParaRPr lang="en-US" sz="2400">
              <a:solidFill>
                <a:prstClr val="black"/>
              </a:solidFill>
              <a:latin typeface="Calibri"/>
            </a:endParaRPr>
          </a:p>
        </p:txBody>
      </p:sp>
      <p:sp>
        <p:nvSpPr>
          <p:cNvPr id="92" name="Freeform 18"/>
          <p:cNvSpPr>
            <a:spLocks/>
          </p:cNvSpPr>
          <p:nvPr/>
        </p:nvSpPr>
        <p:spPr bwMode="auto">
          <a:xfrm>
            <a:off x="3322031" y="4859430"/>
            <a:ext cx="7043965" cy="844681"/>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a:gsLst>
              <a:gs pos="0">
                <a:schemeClr val="accent5">
                  <a:lumMod val="75000"/>
                </a:schemeClr>
              </a:gs>
              <a:gs pos="100000">
                <a:schemeClr val="accent5"/>
              </a:gs>
            </a:gsLst>
            <a:lin ang="10800000" scaled="1"/>
          </a:gradFill>
          <a:ln>
            <a:noFill/>
          </a:ln>
        </p:spPr>
        <p:txBody>
          <a:bodyPr vert="horz" wrap="square" lIns="91440" tIns="45720" rIns="91440" bIns="45720" numCol="1" anchor="t" anchorCtr="0" compatLnSpc="1">
            <a:prstTxWarp prst="textNoShape">
              <a:avLst/>
            </a:prstTxWarp>
          </a:bodyPr>
          <a:lstStyle/>
          <a:p>
            <a:pPr defTabSz="1218956"/>
            <a:endParaRPr lang="en-US" sz="2400">
              <a:solidFill>
                <a:prstClr val="black"/>
              </a:solidFill>
              <a:latin typeface="Calibri"/>
            </a:endParaRPr>
          </a:p>
        </p:txBody>
      </p:sp>
      <p:sp>
        <p:nvSpPr>
          <p:cNvPr id="93" name="Freeform 19"/>
          <p:cNvSpPr>
            <a:spLocks/>
          </p:cNvSpPr>
          <p:nvPr/>
        </p:nvSpPr>
        <p:spPr bwMode="auto">
          <a:xfrm>
            <a:off x="2914044" y="4491131"/>
            <a:ext cx="399448" cy="1169128"/>
          </a:xfrm>
          <a:custGeom>
            <a:avLst/>
            <a:gdLst>
              <a:gd name="T0" fmla="*/ 769 w 769"/>
              <a:gd name="T1" fmla="*/ 2508 h 2508"/>
              <a:gd name="T2" fmla="*/ 769 w 769"/>
              <a:gd name="T3" fmla="*/ 696 h 2508"/>
              <a:gd name="T4" fmla="*/ 1 w 769"/>
              <a:gd name="T5" fmla="*/ 0 h 2508"/>
              <a:gd name="T6" fmla="*/ 1 w 769"/>
              <a:gd name="T7" fmla="*/ 1496 h 2508"/>
              <a:gd name="T8" fmla="*/ 0 w 769"/>
              <a:gd name="T9" fmla="*/ 1496 h 2508"/>
              <a:gd name="T10" fmla="*/ 769 w 769"/>
              <a:gd name="T11" fmla="*/ 2508 h 2508"/>
            </a:gdLst>
            <a:ahLst/>
            <a:cxnLst>
              <a:cxn ang="0">
                <a:pos x="T0" y="T1"/>
              </a:cxn>
              <a:cxn ang="0">
                <a:pos x="T2" y="T3"/>
              </a:cxn>
              <a:cxn ang="0">
                <a:pos x="T4" y="T5"/>
              </a:cxn>
              <a:cxn ang="0">
                <a:pos x="T6" y="T7"/>
              </a:cxn>
              <a:cxn ang="0">
                <a:pos x="T8" y="T9"/>
              </a:cxn>
              <a:cxn ang="0">
                <a:pos x="T10" y="T11"/>
              </a:cxn>
            </a:cxnLst>
            <a:rect l="0" t="0" r="r" b="b"/>
            <a:pathLst>
              <a:path w="769" h="2508">
                <a:moveTo>
                  <a:pt x="769" y="2508"/>
                </a:moveTo>
                <a:lnTo>
                  <a:pt x="769" y="696"/>
                </a:lnTo>
                <a:lnTo>
                  <a:pt x="1" y="0"/>
                </a:lnTo>
                <a:lnTo>
                  <a:pt x="1" y="1496"/>
                </a:lnTo>
                <a:lnTo>
                  <a:pt x="0" y="1496"/>
                </a:lnTo>
                <a:lnTo>
                  <a:pt x="769" y="2508"/>
                </a:lnTo>
                <a:close/>
              </a:path>
            </a:pathLst>
          </a:custGeom>
          <a:gradFill>
            <a:gsLst>
              <a:gs pos="0">
                <a:schemeClr val="accent5">
                  <a:lumMod val="50000"/>
                </a:schemeClr>
              </a:gs>
              <a:gs pos="100000">
                <a:schemeClr val="accent5"/>
              </a:gs>
            </a:gsLst>
            <a:lin ang="10800000" scaled="1"/>
          </a:gradFill>
          <a:ln>
            <a:noFill/>
          </a:ln>
        </p:spPr>
        <p:txBody>
          <a:bodyPr vert="horz" wrap="square" lIns="91440" tIns="45720" rIns="91440" bIns="45720" numCol="1" anchor="t" anchorCtr="0" compatLnSpc="1">
            <a:prstTxWarp prst="textNoShape">
              <a:avLst/>
            </a:prstTxWarp>
          </a:bodyPr>
          <a:lstStyle/>
          <a:p>
            <a:pPr defTabSz="1218956"/>
            <a:endParaRPr lang="en-US" sz="2400">
              <a:solidFill>
                <a:prstClr val="black"/>
              </a:solidFill>
              <a:latin typeface="Calibri"/>
            </a:endParaRPr>
          </a:p>
        </p:txBody>
      </p:sp>
      <p:sp>
        <p:nvSpPr>
          <p:cNvPr id="95" name="TextBox 94">
            <a:extLst>
              <a:ext uri="{FF2B5EF4-FFF2-40B4-BE49-F238E27FC236}">
                <a16:creationId xmlns:a16="http://schemas.microsoft.com/office/drawing/2014/main" xmlns="" id="{3F61B841-5CF6-492E-9C24-9AD6C26AACDF}"/>
              </a:ext>
            </a:extLst>
          </p:cNvPr>
          <p:cNvSpPr txBox="1"/>
          <p:nvPr/>
        </p:nvSpPr>
        <p:spPr>
          <a:xfrm>
            <a:off x="3469667" y="717084"/>
            <a:ext cx="5773015" cy="738664"/>
          </a:xfrm>
          <a:prstGeom prst="rect">
            <a:avLst/>
          </a:prstGeom>
          <a:noFill/>
        </p:spPr>
        <p:txBody>
          <a:bodyPr wrap="square" lIns="0" tIns="0" rIns="0" bIns="0" rtlCol="0">
            <a:spAutoFit/>
          </a:bodyPr>
          <a:lstStyle/>
          <a:p>
            <a:pPr defTabSz="1219170">
              <a:defRPr/>
            </a:pPr>
            <a:r>
              <a:rPr lang="en-US" sz="2400" kern="0" dirty="0">
                <a:solidFill>
                  <a:schemeClr val="bg1"/>
                </a:solidFill>
              </a:rPr>
              <a:t>One time release of full sanction in the beginning of the Financial year</a:t>
            </a:r>
          </a:p>
        </p:txBody>
      </p:sp>
      <p:sp>
        <p:nvSpPr>
          <p:cNvPr id="109" name="Rectangle 108"/>
          <p:cNvSpPr/>
          <p:nvPr/>
        </p:nvSpPr>
        <p:spPr>
          <a:xfrm>
            <a:off x="9559650" y="834440"/>
            <a:ext cx="569908" cy="4511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6"/>
            <a:r>
              <a:rPr lang="en-US" sz="2800" dirty="0">
                <a:solidFill>
                  <a:prstClr val="white"/>
                </a:solidFill>
                <a:latin typeface="Calibri"/>
                <a:cs typeface="Arial" panose="020B0604020202020204" pitchFamily="34" charset="0"/>
              </a:rPr>
              <a:t>1</a:t>
            </a:r>
          </a:p>
        </p:txBody>
      </p:sp>
      <p:sp>
        <p:nvSpPr>
          <p:cNvPr id="110" name="Rectangle 109"/>
          <p:cNvSpPr/>
          <p:nvPr/>
        </p:nvSpPr>
        <p:spPr>
          <a:xfrm>
            <a:off x="9559650" y="1796460"/>
            <a:ext cx="569908" cy="4511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6"/>
            <a:r>
              <a:rPr lang="en-US" sz="2800" dirty="0">
                <a:solidFill>
                  <a:prstClr val="white"/>
                </a:solidFill>
                <a:latin typeface="Calibri"/>
                <a:cs typeface="Arial" panose="020B0604020202020204" pitchFamily="34" charset="0"/>
              </a:rPr>
              <a:t>2</a:t>
            </a:r>
          </a:p>
        </p:txBody>
      </p:sp>
      <p:sp>
        <p:nvSpPr>
          <p:cNvPr id="111" name="Rectangle 110"/>
          <p:cNvSpPr/>
          <p:nvPr/>
        </p:nvSpPr>
        <p:spPr>
          <a:xfrm>
            <a:off x="9559650" y="2867120"/>
            <a:ext cx="569908" cy="4511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6"/>
            <a:r>
              <a:rPr lang="en-US" sz="2800" dirty="0">
                <a:solidFill>
                  <a:prstClr val="white"/>
                </a:solidFill>
                <a:latin typeface="Calibri"/>
                <a:cs typeface="Arial" panose="020B0604020202020204" pitchFamily="34" charset="0"/>
              </a:rPr>
              <a:t>3</a:t>
            </a:r>
          </a:p>
        </p:txBody>
      </p:sp>
      <p:sp>
        <p:nvSpPr>
          <p:cNvPr id="112" name="Rectangle 111"/>
          <p:cNvSpPr/>
          <p:nvPr/>
        </p:nvSpPr>
        <p:spPr>
          <a:xfrm>
            <a:off x="9559650" y="3971332"/>
            <a:ext cx="569908" cy="4511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6"/>
            <a:r>
              <a:rPr lang="en-US" sz="2800" dirty="0">
                <a:solidFill>
                  <a:prstClr val="white"/>
                </a:solidFill>
                <a:latin typeface="Calibri"/>
                <a:cs typeface="Arial" panose="020B0604020202020204" pitchFamily="34" charset="0"/>
              </a:rPr>
              <a:t>4</a:t>
            </a:r>
          </a:p>
        </p:txBody>
      </p:sp>
      <p:sp>
        <p:nvSpPr>
          <p:cNvPr id="113" name="Rectangle 112"/>
          <p:cNvSpPr/>
          <p:nvPr/>
        </p:nvSpPr>
        <p:spPr>
          <a:xfrm>
            <a:off x="9559650" y="5068304"/>
            <a:ext cx="569908" cy="4511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6"/>
            <a:r>
              <a:rPr lang="en-US" sz="2800" dirty="0">
                <a:solidFill>
                  <a:prstClr val="white"/>
                </a:solidFill>
                <a:latin typeface="Calibri"/>
                <a:cs typeface="Arial" panose="020B0604020202020204" pitchFamily="34" charset="0"/>
              </a:rPr>
              <a:t>5</a:t>
            </a:r>
          </a:p>
        </p:txBody>
      </p:sp>
      <p:sp>
        <p:nvSpPr>
          <p:cNvPr id="42" name="TextBox 41">
            <a:extLst>
              <a:ext uri="{FF2B5EF4-FFF2-40B4-BE49-F238E27FC236}">
                <a16:creationId xmlns:a16="http://schemas.microsoft.com/office/drawing/2014/main" xmlns="" id="{E7EB2779-4CBA-4B3F-9C4F-859750E75295}"/>
              </a:ext>
            </a:extLst>
          </p:cNvPr>
          <p:cNvSpPr txBox="1"/>
          <p:nvPr/>
        </p:nvSpPr>
        <p:spPr>
          <a:xfrm>
            <a:off x="3469667" y="1763091"/>
            <a:ext cx="5773015" cy="738664"/>
          </a:xfrm>
          <a:prstGeom prst="rect">
            <a:avLst/>
          </a:prstGeom>
          <a:noFill/>
        </p:spPr>
        <p:txBody>
          <a:bodyPr wrap="square" lIns="0" tIns="0" rIns="0" bIns="0" rtlCol="0">
            <a:spAutoFit/>
          </a:bodyPr>
          <a:lstStyle/>
          <a:p>
            <a:pPr defTabSz="1219170">
              <a:defRPr/>
            </a:pPr>
            <a:r>
              <a:rPr lang="en-US" sz="2400" kern="0" dirty="0">
                <a:solidFill>
                  <a:schemeClr val="bg1"/>
                </a:solidFill>
              </a:rPr>
              <a:t>CNA sets annual entitlement of Hon’ble MP’s as drawing limits on the Portal</a:t>
            </a:r>
          </a:p>
        </p:txBody>
      </p:sp>
      <p:sp>
        <p:nvSpPr>
          <p:cNvPr id="45" name="TextBox 44">
            <a:extLst>
              <a:ext uri="{FF2B5EF4-FFF2-40B4-BE49-F238E27FC236}">
                <a16:creationId xmlns:a16="http://schemas.microsoft.com/office/drawing/2014/main" xmlns="" id="{C41BDD4A-764D-4C7B-AB93-304E487E0405}"/>
              </a:ext>
            </a:extLst>
          </p:cNvPr>
          <p:cNvSpPr txBox="1"/>
          <p:nvPr/>
        </p:nvSpPr>
        <p:spPr>
          <a:xfrm>
            <a:off x="3469667" y="2881410"/>
            <a:ext cx="5773015" cy="369332"/>
          </a:xfrm>
          <a:prstGeom prst="rect">
            <a:avLst/>
          </a:prstGeom>
          <a:noFill/>
        </p:spPr>
        <p:txBody>
          <a:bodyPr wrap="square" lIns="0" tIns="0" rIns="0" bIns="0" rtlCol="0">
            <a:spAutoFit/>
          </a:bodyPr>
          <a:lstStyle/>
          <a:p>
            <a:pPr defTabSz="1219170">
              <a:defRPr/>
            </a:pPr>
            <a:r>
              <a:rPr lang="en-US" sz="2400" kern="0" dirty="0">
                <a:solidFill>
                  <a:schemeClr val="bg1"/>
                </a:solidFill>
              </a:rPr>
              <a:t>No dependency on physical accounts</a:t>
            </a:r>
          </a:p>
        </p:txBody>
      </p:sp>
      <p:sp>
        <p:nvSpPr>
          <p:cNvPr id="48" name="TextBox 47">
            <a:extLst>
              <a:ext uri="{FF2B5EF4-FFF2-40B4-BE49-F238E27FC236}">
                <a16:creationId xmlns:a16="http://schemas.microsoft.com/office/drawing/2014/main" xmlns="" id="{AB4EE655-4E28-4219-95E3-AADD6FE68635}"/>
              </a:ext>
            </a:extLst>
          </p:cNvPr>
          <p:cNvSpPr txBox="1"/>
          <p:nvPr/>
        </p:nvSpPr>
        <p:spPr>
          <a:xfrm>
            <a:off x="3469667" y="3862323"/>
            <a:ext cx="6084091" cy="636200"/>
          </a:xfrm>
          <a:prstGeom prst="rect">
            <a:avLst/>
          </a:prstGeom>
          <a:noFill/>
        </p:spPr>
        <p:txBody>
          <a:bodyPr wrap="square" lIns="0" tIns="0" rIns="0" bIns="0" rtlCol="0">
            <a:spAutoFit/>
          </a:bodyPr>
          <a:lstStyle/>
          <a:p>
            <a:pPr defTabSz="1219170">
              <a:defRPr/>
            </a:pPr>
            <a:r>
              <a:rPr lang="en-US" sz="2067" kern="0" dirty="0">
                <a:solidFill>
                  <a:schemeClr val="bg1"/>
                </a:solidFill>
              </a:rPr>
              <a:t> Creation of new work &amp; work recommendation directly to IDA  through Portal with no interim procedures</a:t>
            </a:r>
          </a:p>
        </p:txBody>
      </p:sp>
      <p:sp>
        <p:nvSpPr>
          <p:cNvPr id="52" name="TextBox 51">
            <a:extLst>
              <a:ext uri="{FF2B5EF4-FFF2-40B4-BE49-F238E27FC236}">
                <a16:creationId xmlns:a16="http://schemas.microsoft.com/office/drawing/2014/main" xmlns="" id="{BB42C13E-46E9-421C-A454-BAA04140CC36}"/>
              </a:ext>
            </a:extLst>
          </p:cNvPr>
          <p:cNvSpPr txBox="1"/>
          <p:nvPr/>
        </p:nvSpPr>
        <p:spPr>
          <a:xfrm>
            <a:off x="3536805" y="4890873"/>
            <a:ext cx="5699985" cy="615553"/>
          </a:xfrm>
          <a:prstGeom prst="rect">
            <a:avLst/>
          </a:prstGeom>
          <a:noFill/>
        </p:spPr>
        <p:txBody>
          <a:bodyPr wrap="square" lIns="0" tIns="0" rIns="0" bIns="0" rtlCol="0">
            <a:spAutoFit/>
          </a:bodyPr>
          <a:lstStyle/>
          <a:p>
            <a:pPr defTabSz="1219170">
              <a:defRPr/>
            </a:pPr>
            <a:r>
              <a:rPr lang="en-US" sz="2000" kern="0" dirty="0">
                <a:solidFill>
                  <a:schemeClr val="bg1"/>
                </a:solidFill>
              </a:rPr>
              <a:t>Work recommendation to outside constituency &amp; consent of Calamity affected areas through single click</a:t>
            </a:r>
          </a:p>
        </p:txBody>
      </p:sp>
      <p:sp>
        <p:nvSpPr>
          <p:cNvPr id="2" name="Title 1">
            <a:extLst>
              <a:ext uri="{FF2B5EF4-FFF2-40B4-BE49-F238E27FC236}">
                <a16:creationId xmlns:a16="http://schemas.microsoft.com/office/drawing/2014/main" xmlns="" id="{6F707FD5-2197-3D13-F1DF-2CB41467CBF3}"/>
              </a:ext>
            </a:extLst>
          </p:cNvPr>
          <p:cNvSpPr txBox="1">
            <a:spLocks/>
          </p:cNvSpPr>
          <p:nvPr/>
        </p:nvSpPr>
        <p:spPr>
          <a:xfrm>
            <a:off x="-401444" y="-32367"/>
            <a:ext cx="11894635" cy="737369"/>
          </a:xfrm>
          <a:prstGeom prst="rect">
            <a:avLst/>
          </a:prstGeom>
        </p:spPr>
        <p:txBody>
          <a:bodyPr/>
          <a:lstStyle>
            <a:lvl1pPr algn="l" defTabSz="914240" rtl="0" eaLnBrk="1" latinLnBrk="0" hangingPunct="1">
              <a:spcBef>
                <a:spcPct val="0"/>
              </a:spcBef>
              <a:buNone/>
              <a:defRPr sz="2700" kern="1200">
                <a:solidFill>
                  <a:schemeClr val="tx1"/>
                </a:solidFill>
                <a:latin typeface="+mj-lt"/>
                <a:ea typeface="+mj-ea"/>
                <a:cs typeface="+mj-cs"/>
              </a:defRPr>
            </a:lvl1pPr>
          </a:lstStyle>
          <a:p>
            <a:pPr algn="ctr"/>
            <a:r>
              <a:rPr lang="en-US" sz="3067" b="1" kern="0" dirty="0">
                <a:solidFill>
                  <a:srgbClr val="E41165"/>
                </a:solidFill>
              </a:rPr>
              <a:t>Reforms introduced through the new MPLADS Guidelines &amp; Portal</a:t>
            </a:r>
          </a:p>
        </p:txBody>
      </p:sp>
      <p:sp>
        <p:nvSpPr>
          <p:cNvPr id="37" name="Freeform 17">
            <a:extLst>
              <a:ext uri="{FF2B5EF4-FFF2-40B4-BE49-F238E27FC236}">
                <a16:creationId xmlns:a16="http://schemas.microsoft.com/office/drawing/2014/main" xmlns="" id="{1CDA17E0-6060-1DFA-1F81-0F4BB5E777B9}"/>
              </a:ext>
            </a:extLst>
          </p:cNvPr>
          <p:cNvSpPr>
            <a:spLocks/>
          </p:cNvSpPr>
          <p:nvPr/>
        </p:nvSpPr>
        <p:spPr bwMode="auto">
          <a:xfrm>
            <a:off x="1472880" y="5561794"/>
            <a:ext cx="1436149" cy="697841"/>
          </a:xfrm>
          <a:custGeom>
            <a:avLst/>
            <a:gdLst>
              <a:gd name="T0" fmla="*/ 2771 w 2771"/>
              <a:gd name="T1" fmla="*/ 0 h 1496"/>
              <a:gd name="T2" fmla="*/ 136 w 2771"/>
              <a:gd name="T3" fmla="*/ 0 h 1496"/>
              <a:gd name="T4" fmla="*/ 130 w 2771"/>
              <a:gd name="T5" fmla="*/ 0 h 1496"/>
              <a:gd name="T6" fmla="*/ 122 w 2771"/>
              <a:gd name="T7" fmla="*/ 0 h 1496"/>
              <a:gd name="T8" fmla="*/ 116 w 2771"/>
              <a:gd name="T9" fmla="*/ 1 h 1496"/>
              <a:gd name="T10" fmla="*/ 109 w 2771"/>
              <a:gd name="T11" fmla="*/ 2 h 1496"/>
              <a:gd name="T12" fmla="*/ 95 w 2771"/>
              <a:gd name="T13" fmla="*/ 5 h 1496"/>
              <a:gd name="T14" fmla="*/ 84 w 2771"/>
              <a:gd name="T15" fmla="*/ 11 h 1496"/>
              <a:gd name="T16" fmla="*/ 72 w 2771"/>
              <a:gd name="T17" fmla="*/ 16 h 1496"/>
              <a:gd name="T18" fmla="*/ 60 w 2771"/>
              <a:gd name="T19" fmla="*/ 22 h 1496"/>
              <a:gd name="T20" fmla="*/ 49 w 2771"/>
              <a:gd name="T21" fmla="*/ 30 h 1496"/>
              <a:gd name="T22" fmla="*/ 41 w 2771"/>
              <a:gd name="T23" fmla="*/ 39 h 1496"/>
              <a:gd name="T24" fmla="*/ 31 w 2771"/>
              <a:gd name="T25" fmla="*/ 48 h 1496"/>
              <a:gd name="T26" fmla="*/ 24 w 2771"/>
              <a:gd name="T27" fmla="*/ 60 h 1496"/>
              <a:gd name="T28" fmla="*/ 17 w 2771"/>
              <a:gd name="T29" fmla="*/ 71 h 1496"/>
              <a:gd name="T30" fmla="*/ 11 w 2771"/>
              <a:gd name="T31" fmla="*/ 82 h 1496"/>
              <a:gd name="T32" fmla="*/ 6 w 2771"/>
              <a:gd name="T33" fmla="*/ 94 h 1496"/>
              <a:gd name="T34" fmla="*/ 2 w 2771"/>
              <a:gd name="T35" fmla="*/ 107 h 1496"/>
              <a:gd name="T36" fmla="*/ 1 w 2771"/>
              <a:gd name="T37" fmla="*/ 113 h 1496"/>
              <a:gd name="T38" fmla="*/ 0 w 2771"/>
              <a:gd name="T39" fmla="*/ 122 h 1496"/>
              <a:gd name="T40" fmla="*/ 0 w 2771"/>
              <a:gd name="T41" fmla="*/ 128 h 1496"/>
              <a:gd name="T42" fmla="*/ 0 w 2771"/>
              <a:gd name="T43" fmla="*/ 135 h 1496"/>
              <a:gd name="T44" fmla="*/ 0 w 2771"/>
              <a:gd name="T45" fmla="*/ 1360 h 1496"/>
              <a:gd name="T46" fmla="*/ 0 w 2771"/>
              <a:gd name="T47" fmla="*/ 1367 h 1496"/>
              <a:gd name="T48" fmla="*/ 0 w 2771"/>
              <a:gd name="T49" fmla="*/ 1374 h 1496"/>
              <a:gd name="T50" fmla="*/ 1 w 2771"/>
              <a:gd name="T51" fmla="*/ 1380 h 1496"/>
              <a:gd name="T52" fmla="*/ 2 w 2771"/>
              <a:gd name="T53" fmla="*/ 1387 h 1496"/>
              <a:gd name="T54" fmla="*/ 6 w 2771"/>
              <a:gd name="T55" fmla="*/ 1401 h 1496"/>
              <a:gd name="T56" fmla="*/ 11 w 2771"/>
              <a:gd name="T57" fmla="*/ 1412 h 1496"/>
              <a:gd name="T58" fmla="*/ 17 w 2771"/>
              <a:gd name="T59" fmla="*/ 1425 h 1496"/>
              <a:gd name="T60" fmla="*/ 24 w 2771"/>
              <a:gd name="T61" fmla="*/ 1436 h 1496"/>
              <a:gd name="T62" fmla="*/ 31 w 2771"/>
              <a:gd name="T63" fmla="*/ 1447 h 1496"/>
              <a:gd name="T64" fmla="*/ 41 w 2771"/>
              <a:gd name="T65" fmla="*/ 1456 h 1496"/>
              <a:gd name="T66" fmla="*/ 49 w 2771"/>
              <a:gd name="T67" fmla="*/ 1465 h 1496"/>
              <a:gd name="T68" fmla="*/ 60 w 2771"/>
              <a:gd name="T69" fmla="*/ 1472 h 1496"/>
              <a:gd name="T70" fmla="*/ 72 w 2771"/>
              <a:gd name="T71" fmla="*/ 1480 h 1496"/>
              <a:gd name="T72" fmla="*/ 84 w 2771"/>
              <a:gd name="T73" fmla="*/ 1485 h 1496"/>
              <a:gd name="T74" fmla="*/ 95 w 2771"/>
              <a:gd name="T75" fmla="*/ 1491 h 1496"/>
              <a:gd name="T76" fmla="*/ 109 w 2771"/>
              <a:gd name="T77" fmla="*/ 1494 h 1496"/>
              <a:gd name="T78" fmla="*/ 116 w 2771"/>
              <a:gd name="T79" fmla="*/ 1495 h 1496"/>
              <a:gd name="T80" fmla="*/ 122 w 2771"/>
              <a:gd name="T81" fmla="*/ 1496 h 1496"/>
              <a:gd name="T82" fmla="*/ 130 w 2771"/>
              <a:gd name="T83" fmla="*/ 1496 h 1496"/>
              <a:gd name="T84" fmla="*/ 136 w 2771"/>
              <a:gd name="T85" fmla="*/ 1496 h 1496"/>
              <a:gd name="T86" fmla="*/ 2771 w 2771"/>
              <a:gd name="T87" fmla="*/ 1496 h 1496"/>
              <a:gd name="T88" fmla="*/ 2771 w 2771"/>
              <a:gd name="T89"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6">
                <a:moveTo>
                  <a:pt x="2771" y="0"/>
                </a:moveTo>
                <a:lnTo>
                  <a:pt x="136" y="0"/>
                </a:lnTo>
                <a:lnTo>
                  <a:pt x="130" y="0"/>
                </a:lnTo>
                <a:lnTo>
                  <a:pt x="122" y="0"/>
                </a:lnTo>
                <a:lnTo>
                  <a:pt x="116" y="1"/>
                </a:lnTo>
                <a:lnTo>
                  <a:pt x="109" y="2"/>
                </a:lnTo>
                <a:lnTo>
                  <a:pt x="95" y="5"/>
                </a:lnTo>
                <a:lnTo>
                  <a:pt x="84" y="11"/>
                </a:lnTo>
                <a:lnTo>
                  <a:pt x="72" y="16"/>
                </a:lnTo>
                <a:lnTo>
                  <a:pt x="60" y="22"/>
                </a:lnTo>
                <a:lnTo>
                  <a:pt x="49" y="30"/>
                </a:lnTo>
                <a:lnTo>
                  <a:pt x="41" y="39"/>
                </a:lnTo>
                <a:lnTo>
                  <a:pt x="31" y="48"/>
                </a:lnTo>
                <a:lnTo>
                  <a:pt x="24" y="60"/>
                </a:lnTo>
                <a:lnTo>
                  <a:pt x="17" y="71"/>
                </a:lnTo>
                <a:lnTo>
                  <a:pt x="11" y="82"/>
                </a:lnTo>
                <a:lnTo>
                  <a:pt x="6" y="94"/>
                </a:lnTo>
                <a:lnTo>
                  <a:pt x="2" y="107"/>
                </a:lnTo>
                <a:lnTo>
                  <a:pt x="1" y="113"/>
                </a:lnTo>
                <a:lnTo>
                  <a:pt x="0" y="122"/>
                </a:lnTo>
                <a:lnTo>
                  <a:pt x="0" y="128"/>
                </a:lnTo>
                <a:lnTo>
                  <a:pt x="0" y="135"/>
                </a:lnTo>
                <a:lnTo>
                  <a:pt x="0" y="1360"/>
                </a:lnTo>
                <a:lnTo>
                  <a:pt x="0" y="1367"/>
                </a:lnTo>
                <a:lnTo>
                  <a:pt x="0" y="1374"/>
                </a:lnTo>
                <a:lnTo>
                  <a:pt x="1" y="1380"/>
                </a:lnTo>
                <a:lnTo>
                  <a:pt x="2" y="1387"/>
                </a:lnTo>
                <a:lnTo>
                  <a:pt x="6" y="1401"/>
                </a:lnTo>
                <a:lnTo>
                  <a:pt x="11" y="1412"/>
                </a:lnTo>
                <a:lnTo>
                  <a:pt x="17" y="1425"/>
                </a:lnTo>
                <a:lnTo>
                  <a:pt x="24" y="1436"/>
                </a:lnTo>
                <a:lnTo>
                  <a:pt x="31" y="1447"/>
                </a:lnTo>
                <a:lnTo>
                  <a:pt x="41" y="1456"/>
                </a:lnTo>
                <a:lnTo>
                  <a:pt x="49" y="1465"/>
                </a:lnTo>
                <a:lnTo>
                  <a:pt x="60" y="1472"/>
                </a:lnTo>
                <a:lnTo>
                  <a:pt x="72" y="1480"/>
                </a:lnTo>
                <a:lnTo>
                  <a:pt x="84" y="1485"/>
                </a:lnTo>
                <a:lnTo>
                  <a:pt x="95" y="1491"/>
                </a:lnTo>
                <a:lnTo>
                  <a:pt x="109" y="1494"/>
                </a:lnTo>
                <a:lnTo>
                  <a:pt x="116" y="1495"/>
                </a:lnTo>
                <a:lnTo>
                  <a:pt x="122" y="1496"/>
                </a:lnTo>
                <a:lnTo>
                  <a:pt x="130" y="1496"/>
                </a:lnTo>
                <a:lnTo>
                  <a:pt x="136" y="1496"/>
                </a:lnTo>
                <a:lnTo>
                  <a:pt x="2771" y="1496"/>
                </a:lnTo>
                <a:lnTo>
                  <a:pt x="2771" y="0"/>
                </a:lnTo>
                <a:close/>
              </a:path>
            </a:pathLst>
          </a:custGeom>
          <a:solidFill>
            <a:schemeClr val="bg1"/>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1218956"/>
            <a:endParaRPr lang="en-US" sz="2400">
              <a:solidFill>
                <a:prstClr val="black"/>
              </a:solidFill>
              <a:latin typeface="Calibri"/>
            </a:endParaRPr>
          </a:p>
        </p:txBody>
      </p:sp>
      <p:sp>
        <p:nvSpPr>
          <p:cNvPr id="38" name="Freeform 18">
            <a:extLst>
              <a:ext uri="{FF2B5EF4-FFF2-40B4-BE49-F238E27FC236}">
                <a16:creationId xmlns:a16="http://schemas.microsoft.com/office/drawing/2014/main" xmlns="" id="{2D472B14-51F6-B648-ACC2-0CA3925EFC0D}"/>
              </a:ext>
            </a:extLst>
          </p:cNvPr>
          <p:cNvSpPr>
            <a:spLocks/>
          </p:cNvSpPr>
          <p:nvPr/>
        </p:nvSpPr>
        <p:spPr bwMode="auto">
          <a:xfrm>
            <a:off x="3346131" y="5930094"/>
            <a:ext cx="7043965" cy="844681"/>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a:gsLst>
              <a:gs pos="12000">
                <a:schemeClr val="bg2">
                  <a:lumMod val="50000"/>
                </a:schemeClr>
              </a:gs>
              <a:gs pos="60000">
                <a:schemeClr val="accent3">
                  <a:lumMod val="75000"/>
                </a:schemeClr>
              </a:gs>
            </a:gsLst>
            <a:lin ang="10800000" scaled="1"/>
          </a:gradFill>
          <a:ln>
            <a:noFill/>
          </a:ln>
        </p:spPr>
        <p:txBody>
          <a:bodyPr vert="horz" wrap="square" lIns="91440" tIns="45720" rIns="91440" bIns="45720" numCol="1" anchor="t" anchorCtr="0" compatLnSpc="1">
            <a:prstTxWarp prst="textNoShape">
              <a:avLst/>
            </a:prstTxWarp>
          </a:bodyPr>
          <a:lstStyle/>
          <a:p>
            <a:pPr defTabSz="1218956"/>
            <a:endParaRPr lang="en-US" sz="2400" dirty="0">
              <a:solidFill>
                <a:prstClr val="black"/>
              </a:solidFill>
              <a:latin typeface="Calibri"/>
            </a:endParaRPr>
          </a:p>
        </p:txBody>
      </p:sp>
      <p:sp>
        <p:nvSpPr>
          <p:cNvPr id="39" name="Freeform 19">
            <a:extLst>
              <a:ext uri="{FF2B5EF4-FFF2-40B4-BE49-F238E27FC236}">
                <a16:creationId xmlns:a16="http://schemas.microsoft.com/office/drawing/2014/main" xmlns="" id="{25349BBC-16F9-B78D-4EF4-7EAC7F892A30}"/>
              </a:ext>
            </a:extLst>
          </p:cNvPr>
          <p:cNvSpPr>
            <a:spLocks/>
          </p:cNvSpPr>
          <p:nvPr/>
        </p:nvSpPr>
        <p:spPr bwMode="auto">
          <a:xfrm>
            <a:off x="2938144" y="5561795"/>
            <a:ext cx="399448" cy="1169128"/>
          </a:xfrm>
          <a:custGeom>
            <a:avLst/>
            <a:gdLst>
              <a:gd name="T0" fmla="*/ 769 w 769"/>
              <a:gd name="T1" fmla="*/ 2508 h 2508"/>
              <a:gd name="T2" fmla="*/ 769 w 769"/>
              <a:gd name="T3" fmla="*/ 696 h 2508"/>
              <a:gd name="T4" fmla="*/ 1 w 769"/>
              <a:gd name="T5" fmla="*/ 0 h 2508"/>
              <a:gd name="T6" fmla="*/ 1 w 769"/>
              <a:gd name="T7" fmla="*/ 1496 h 2508"/>
              <a:gd name="T8" fmla="*/ 0 w 769"/>
              <a:gd name="T9" fmla="*/ 1496 h 2508"/>
              <a:gd name="T10" fmla="*/ 769 w 769"/>
              <a:gd name="T11" fmla="*/ 2508 h 2508"/>
            </a:gdLst>
            <a:ahLst/>
            <a:cxnLst>
              <a:cxn ang="0">
                <a:pos x="T0" y="T1"/>
              </a:cxn>
              <a:cxn ang="0">
                <a:pos x="T2" y="T3"/>
              </a:cxn>
              <a:cxn ang="0">
                <a:pos x="T4" y="T5"/>
              </a:cxn>
              <a:cxn ang="0">
                <a:pos x="T6" y="T7"/>
              </a:cxn>
              <a:cxn ang="0">
                <a:pos x="T8" y="T9"/>
              </a:cxn>
              <a:cxn ang="0">
                <a:pos x="T10" y="T11"/>
              </a:cxn>
            </a:cxnLst>
            <a:rect l="0" t="0" r="r" b="b"/>
            <a:pathLst>
              <a:path w="769" h="2508">
                <a:moveTo>
                  <a:pt x="769" y="2508"/>
                </a:moveTo>
                <a:lnTo>
                  <a:pt x="769" y="696"/>
                </a:lnTo>
                <a:lnTo>
                  <a:pt x="1" y="0"/>
                </a:lnTo>
                <a:lnTo>
                  <a:pt x="1" y="1496"/>
                </a:lnTo>
                <a:lnTo>
                  <a:pt x="0" y="1496"/>
                </a:lnTo>
                <a:lnTo>
                  <a:pt x="769" y="2508"/>
                </a:lnTo>
                <a:close/>
              </a:path>
            </a:pathLst>
          </a:custGeom>
          <a:gradFill>
            <a:gsLst>
              <a:gs pos="0">
                <a:schemeClr val="accent5">
                  <a:lumMod val="50000"/>
                </a:schemeClr>
              </a:gs>
              <a:gs pos="100000">
                <a:schemeClr val="accent5"/>
              </a:gs>
            </a:gsLst>
            <a:lin ang="10800000" scaled="1"/>
          </a:gradFill>
          <a:ln>
            <a:noFill/>
          </a:ln>
        </p:spPr>
        <p:txBody>
          <a:bodyPr vert="horz" wrap="square" lIns="91440" tIns="45720" rIns="91440" bIns="45720" numCol="1" anchor="t" anchorCtr="0" compatLnSpc="1">
            <a:prstTxWarp prst="textNoShape">
              <a:avLst/>
            </a:prstTxWarp>
          </a:bodyPr>
          <a:lstStyle/>
          <a:p>
            <a:pPr defTabSz="1218956"/>
            <a:endParaRPr lang="en-US" sz="2400">
              <a:solidFill>
                <a:prstClr val="black"/>
              </a:solidFill>
              <a:latin typeface="Calibri"/>
            </a:endParaRPr>
          </a:p>
        </p:txBody>
      </p:sp>
      <p:sp>
        <p:nvSpPr>
          <p:cNvPr id="49" name="Rectangle 48">
            <a:extLst>
              <a:ext uri="{FF2B5EF4-FFF2-40B4-BE49-F238E27FC236}">
                <a16:creationId xmlns:a16="http://schemas.microsoft.com/office/drawing/2014/main" xmlns="" id="{9A192E49-AAA6-60E4-4F9B-B7EBD8BCCB61}"/>
              </a:ext>
            </a:extLst>
          </p:cNvPr>
          <p:cNvSpPr/>
          <p:nvPr/>
        </p:nvSpPr>
        <p:spPr>
          <a:xfrm>
            <a:off x="9553758" y="6117884"/>
            <a:ext cx="569908" cy="4511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6"/>
            <a:r>
              <a:rPr lang="en-US" sz="2800" dirty="0">
                <a:solidFill>
                  <a:prstClr val="white"/>
                </a:solidFill>
                <a:latin typeface="Calibri"/>
                <a:cs typeface="Arial" panose="020B0604020202020204" pitchFamily="34" charset="0"/>
              </a:rPr>
              <a:t>6</a:t>
            </a:r>
          </a:p>
        </p:txBody>
      </p:sp>
      <p:sp>
        <p:nvSpPr>
          <p:cNvPr id="50" name="TextBox 49">
            <a:extLst>
              <a:ext uri="{FF2B5EF4-FFF2-40B4-BE49-F238E27FC236}">
                <a16:creationId xmlns:a16="http://schemas.microsoft.com/office/drawing/2014/main" xmlns="" id="{7726C14F-0E3C-4AA9-6033-4F4FAF5AC27E}"/>
              </a:ext>
            </a:extLst>
          </p:cNvPr>
          <p:cNvSpPr txBox="1"/>
          <p:nvPr/>
        </p:nvSpPr>
        <p:spPr>
          <a:xfrm>
            <a:off x="3625205" y="5930094"/>
            <a:ext cx="5773015" cy="738664"/>
          </a:xfrm>
          <a:prstGeom prst="rect">
            <a:avLst/>
          </a:prstGeom>
          <a:noFill/>
        </p:spPr>
        <p:txBody>
          <a:bodyPr wrap="square" lIns="0" tIns="0" rIns="0" bIns="0" rtlCol="0">
            <a:spAutoFit/>
          </a:bodyPr>
          <a:lstStyle/>
          <a:p>
            <a:pPr defTabSz="1219170">
              <a:defRPr/>
            </a:pPr>
            <a:r>
              <a:rPr lang="en-US" sz="2400" kern="0" dirty="0">
                <a:solidFill>
                  <a:schemeClr val="bg1"/>
                </a:solidFill>
              </a:rPr>
              <a:t>Real time visibility &amp; tracking  of works &amp; </a:t>
            </a:r>
            <a:r>
              <a:rPr lang="en-US" sz="2400" kern="0" dirty="0" smtClean="0">
                <a:solidFill>
                  <a:schemeClr val="bg1"/>
                </a:solidFill>
              </a:rPr>
              <a:t>utilization of fund</a:t>
            </a:r>
            <a:endParaRPr lang="en-US" sz="2400" kern="0" dirty="0">
              <a:solidFill>
                <a:schemeClr val="bg1"/>
              </a:solidFill>
            </a:endParaRPr>
          </a:p>
        </p:txBody>
      </p:sp>
      <p:pic>
        <p:nvPicPr>
          <p:cNvPr id="53" name="Graphic 52" descr="Money with solid fill">
            <a:extLst>
              <a:ext uri="{FF2B5EF4-FFF2-40B4-BE49-F238E27FC236}">
                <a16:creationId xmlns:a16="http://schemas.microsoft.com/office/drawing/2014/main" xmlns="" id="{C7244758-DEE4-119F-1C55-C21D830CA3A2}"/>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1711170" y="887014"/>
            <a:ext cx="737369" cy="737369"/>
          </a:xfrm>
          <a:prstGeom prst="rect">
            <a:avLst/>
          </a:prstGeom>
        </p:spPr>
      </p:pic>
      <p:pic>
        <p:nvPicPr>
          <p:cNvPr id="55" name="Graphic 54" descr="Internet with solid fill">
            <a:extLst>
              <a:ext uri="{FF2B5EF4-FFF2-40B4-BE49-F238E27FC236}">
                <a16:creationId xmlns:a16="http://schemas.microsoft.com/office/drawing/2014/main" xmlns="" id="{DD04C5E4-1D70-225D-5A34-13D1F2E3DD9B}"/>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p:blipFill>
        <p:spPr>
          <a:xfrm>
            <a:off x="1650098" y="1703930"/>
            <a:ext cx="969983" cy="969983"/>
          </a:xfrm>
          <a:prstGeom prst="rect">
            <a:avLst/>
          </a:prstGeom>
        </p:spPr>
      </p:pic>
      <p:pic>
        <p:nvPicPr>
          <p:cNvPr id="57" name="Graphic 56" descr="Bank with solid fill">
            <a:extLst>
              <a:ext uri="{FF2B5EF4-FFF2-40B4-BE49-F238E27FC236}">
                <a16:creationId xmlns:a16="http://schemas.microsoft.com/office/drawing/2014/main" xmlns="" id="{B98379CE-90FB-A8CA-2992-623BF71EA2EC}"/>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p:blipFill>
        <p:spPr>
          <a:xfrm>
            <a:off x="1773413" y="2635351"/>
            <a:ext cx="846667" cy="846667"/>
          </a:xfrm>
          <a:prstGeom prst="rect">
            <a:avLst/>
          </a:prstGeom>
        </p:spPr>
      </p:pic>
      <p:cxnSp>
        <p:nvCxnSpPr>
          <p:cNvPr id="59" name="Straight Connector 58">
            <a:extLst>
              <a:ext uri="{FF2B5EF4-FFF2-40B4-BE49-F238E27FC236}">
                <a16:creationId xmlns:a16="http://schemas.microsoft.com/office/drawing/2014/main" xmlns="" id="{37F00BBD-D0A8-CD25-0F95-34CECBEF1A8E}"/>
              </a:ext>
            </a:extLst>
          </p:cNvPr>
          <p:cNvCxnSpPr/>
          <p:nvPr/>
        </p:nvCxnSpPr>
        <p:spPr>
          <a:xfrm flipH="1">
            <a:off x="1694237" y="2755489"/>
            <a:ext cx="997881" cy="647505"/>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1" name="Graphic 60" descr="Target with solid fill">
            <a:extLst>
              <a:ext uri="{FF2B5EF4-FFF2-40B4-BE49-F238E27FC236}">
                <a16:creationId xmlns:a16="http://schemas.microsoft.com/office/drawing/2014/main" xmlns="" id="{C6D0F039-AE34-4E64-7B7A-AA9DD3CC3923}"/>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p:blipFill>
        <p:spPr>
          <a:xfrm>
            <a:off x="1795805" y="3505167"/>
            <a:ext cx="720468" cy="720468"/>
          </a:xfrm>
          <a:prstGeom prst="rect">
            <a:avLst/>
          </a:prstGeom>
        </p:spPr>
      </p:pic>
      <p:pic>
        <p:nvPicPr>
          <p:cNvPr id="63" name="Graphic 62" descr="Cursor with solid fill">
            <a:extLst>
              <a:ext uri="{FF2B5EF4-FFF2-40B4-BE49-F238E27FC236}">
                <a16:creationId xmlns:a16="http://schemas.microsoft.com/office/drawing/2014/main" xmlns="" id="{CD6CB07E-37FA-989B-EF15-CD0FBA9FE7ED}"/>
              </a:ext>
            </a:extLst>
          </p:cNvPr>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tretch>
            <a:fillRect/>
          </a:stretch>
        </p:blipFill>
        <p:spPr>
          <a:xfrm>
            <a:off x="1789824" y="4394881"/>
            <a:ext cx="846667" cy="846667"/>
          </a:xfrm>
          <a:prstGeom prst="rect">
            <a:avLst/>
          </a:prstGeom>
        </p:spPr>
      </p:pic>
      <p:pic>
        <p:nvPicPr>
          <p:cNvPr id="65" name="Graphic 64" descr="Presentation with bar chart with solid fill">
            <a:extLst>
              <a:ext uri="{FF2B5EF4-FFF2-40B4-BE49-F238E27FC236}">
                <a16:creationId xmlns:a16="http://schemas.microsoft.com/office/drawing/2014/main" xmlns="" id="{62D5ADDB-199C-07C9-753A-91E6F35FA20C}"/>
              </a:ext>
            </a:extLst>
          </p:cNvPr>
          <p:cNvPicPr>
            <a:picLocks noChangeAspect="1"/>
          </p:cNvPicPr>
          <p:nvPr/>
        </p:nvPicPr>
        <p:blipFill>
          <a:blip r:embed="rId13" cstate="print">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tretch>
            <a:fillRect/>
          </a:stretch>
        </p:blipFill>
        <p:spPr>
          <a:xfrm>
            <a:off x="1753223" y="5478078"/>
            <a:ext cx="911324" cy="911324"/>
          </a:xfrm>
          <a:prstGeom prst="rect">
            <a:avLst/>
          </a:prstGeom>
        </p:spPr>
      </p:pic>
      <p:sp>
        <p:nvSpPr>
          <p:cNvPr id="96" name="Freeform 6">
            <a:extLst>
              <a:ext uri="{FF2B5EF4-FFF2-40B4-BE49-F238E27FC236}">
                <a16:creationId xmlns:a16="http://schemas.microsoft.com/office/drawing/2014/main" xmlns="" id="{2AA6B2E2-B1CE-F756-0DA5-FF770B234607}"/>
              </a:ext>
            </a:extLst>
          </p:cNvPr>
          <p:cNvSpPr>
            <a:spLocks/>
          </p:cNvSpPr>
          <p:nvPr/>
        </p:nvSpPr>
        <p:spPr bwMode="auto">
          <a:xfrm>
            <a:off x="1442888" y="965024"/>
            <a:ext cx="1436149" cy="697841"/>
          </a:xfrm>
          <a:custGeom>
            <a:avLst/>
            <a:gdLst>
              <a:gd name="T0" fmla="*/ 2771 w 2771"/>
              <a:gd name="T1" fmla="*/ 0 h 1497"/>
              <a:gd name="T2" fmla="*/ 136 w 2771"/>
              <a:gd name="T3" fmla="*/ 0 h 1497"/>
              <a:gd name="T4" fmla="*/ 130 w 2771"/>
              <a:gd name="T5" fmla="*/ 0 h 1497"/>
              <a:gd name="T6" fmla="*/ 122 w 2771"/>
              <a:gd name="T7" fmla="*/ 0 h 1497"/>
              <a:gd name="T8" fmla="*/ 116 w 2771"/>
              <a:gd name="T9" fmla="*/ 1 h 1497"/>
              <a:gd name="T10" fmla="*/ 109 w 2771"/>
              <a:gd name="T11" fmla="*/ 2 h 1497"/>
              <a:gd name="T12" fmla="*/ 95 w 2771"/>
              <a:gd name="T13" fmla="*/ 5 h 1497"/>
              <a:gd name="T14" fmla="*/ 84 w 2771"/>
              <a:gd name="T15" fmla="*/ 10 h 1497"/>
              <a:gd name="T16" fmla="*/ 72 w 2771"/>
              <a:gd name="T17" fmla="*/ 16 h 1497"/>
              <a:gd name="T18" fmla="*/ 60 w 2771"/>
              <a:gd name="T19" fmla="*/ 22 h 1497"/>
              <a:gd name="T20" fmla="*/ 49 w 2771"/>
              <a:gd name="T21" fmla="*/ 30 h 1497"/>
              <a:gd name="T22" fmla="*/ 41 w 2771"/>
              <a:gd name="T23" fmla="*/ 39 h 1497"/>
              <a:gd name="T24" fmla="*/ 31 w 2771"/>
              <a:gd name="T25" fmla="*/ 49 h 1497"/>
              <a:gd name="T26" fmla="*/ 24 w 2771"/>
              <a:gd name="T27" fmla="*/ 60 h 1497"/>
              <a:gd name="T28" fmla="*/ 17 w 2771"/>
              <a:gd name="T29" fmla="*/ 70 h 1497"/>
              <a:gd name="T30" fmla="*/ 11 w 2771"/>
              <a:gd name="T31" fmla="*/ 82 h 1497"/>
              <a:gd name="T32" fmla="*/ 6 w 2771"/>
              <a:gd name="T33" fmla="*/ 95 h 1497"/>
              <a:gd name="T34" fmla="*/ 2 w 2771"/>
              <a:gd name="T35" fmla="*/ 107 h 1497"/>
              <a:gd name="T36" fmla="*/ 1 w 2771"/>
              <a:gd name="T37" fmla="*/ 114 h 1497"/>
              <a:gd name="T38" fmla="*/ 0 w 2771"/>
              <a:gd name="T39" fmla="*/ 122 h 1497"/>
              <a:gd name="T40" fmla="*/ 0 w 2771"/>
              <a:gd name="T41" fmla="*/ 128 h 1497"/>
              <a:gd name="T42" fmla="*/ 0 w 2771"/>
              <a:gd name="T43" fmla="*/ 134 h 1497"/>
              <a:gd name="T44" fmla="*/ 0 w 2771"/>
              <a:gd name="T45" fmla="*/ 1360 h 1497"/>
              <a:gd name="T46" fmla="*/ 0 w 2771"/>
              <a:gd name="T47" fmla="*/ 1367 h 1497"/>
              <a:gd name="T48" fmla="*/ 0 w 2771"/>
              <a:gd name="T49" fmla="*/ 1374 h 1497"/>
              <a:gd name="T50" fmla="*/ 1 w 2771"/>
              <a:gd name="T51" fmla="*/ 1380 h 1497"/>
              <a:gd name="T52" fmla="*/ 2 w 2771"/>
              <a:gd name="T53" fmla="*/ 1388 h 1497"/>
              <a:gd name="T54" fmla="*/ 6 w 2771"/>
              <a:gd name="T55" fmla="*/ 1400 h 1497"/>
              <a:gd name="T56" fmla="*/ 11 w 2771"/>
              <a:gd name="T57" fmla="*/ 1413 h 1497"/>
              <a:gd name="T58" fmla="*/ 17 w 2771"/>
              <a:gd name="T59" fmla="*/ 1425 h 1497"/>
              <a:gd name="T60" fmla="*/ 24 w 2771"/>
              <a:gd name="T61" fmla="*/ 1437 h 1497"/>
              <a:gd name="T62" fmla="*/ 31 w 2771"/>
              <a:gd name="T63" fmla="*/ 1447 h 1497"/>
              <a:gd name="T64" fmla="*/ 41 w 2771"/>
              <a:gd name="T65" fmla="*/ 1456 h 1497"/>
              <a:gd name="T66" fmla="*/ 49 w 2771"/>
              <a:gd name="T67" fmla="*/ 1465 h 1497"/>
              <a:gd name="T68" fmla="*/ 60 w 2771"/>
              <a:gd name="T69" fmla="*/ 1473 h 1497"/>
              <a:gd name="T70" fmla="*/ 72 w 2771"/>
              <a:gd name="T71" fmla="*/ 1480 h 1497"/>
              <a:gd name="T72" fmla="*/ 84 w 2771"/>
              <a:gd name="T73" fmla="*/ 1485 h 1497"/>
              <a:gd name="T74" fmla="*/ 95 w 2771"/>
              <a:gd name="T75" fmla="*/ 1490 h 1497"/>
              <a:gd name="T76" fmla="*/ 109 w 2771"/>
              <a:gd name="T77" fmla="*/ 1494 h 1497"/>
              <a:gd name="T78" fmla="*/ 116 w 2771"/>
              <a:gd name="T79" fmla="*/ 1495 h 1497"/>
              <a:gd name="T80" fmla="*/ 122 w 2771"/>
              <a:gd name="T81" fmla="*/ 1496 h 1497"/>
              <a:gd name="T82" fmla="*/ 130 w 2771"/>
              <a:gd name="T83" fmla="*/ 1497 h 1497"/>
              <a:gd name="T84" fmla="*/ 136 w 2771"/>
              <a:gd name="T85" fmla="*/ 1497 h 1497"/>
              <a:gd name="T86" fmla="*/ 2771 w 2771"/>
              <a:gd name="T87" fmla="*/ 1497 h 1497"/>
              <a:gd name="T88" fmla="*/ 2771 w 2771"/>
              <a:gd name="T89" fmla="*/ 0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7">
                <a:moveTo>
                  <a:pt x="2771" y="0"/>
                </a:moveTo>
                <a:lnTo>
                  <a:pt x="136" y="0"/>
                </a:lnTo>
                <a:lnTo>
                  <a:pt x="130" y="0"/>
                </a:lnTo>
                <a:lnTo>
                  <a:pt x="122" y="0"/>
                </a:lnTo>
                <a:lnTo>
                  <a:pt x="116" y="1"/>
                </a:lnTo>
                <a:lnTo>
                  <a:pt x="109" y="2"/>
                </a:lnTo>
                <a:lnTo>
                  <a:pt x="95" y="5"/>
                </a:lnTo>
                <a:lnTo>
                  <a:pt x="84" y="10"/>
                </a:lnTo>
                <a:lnTo>
                  <a:pt x="72" y="16"/>
                </a:lnTo>
                <a:lnTo>
                  <a:pt x="60" y="22"/>
                </a:lnTo>
                <a:lnTo>
                  <a:pt x="49" y="30"/>
                </a:lnTo>
                <a:lnTo>
                  <a:pt x="41" y="39"/>
                </a:lnTo>
                <a:lnTo>
                  <a:pt x="31" y="49"/>
                </a:lnTo>
                <a:lnTo>
                  <a:pt x="24" y="60"/>
                </a:lnTo>
                <a:lnTo>
                  <a:pt x="17" y="70"/>
                </a:lnTo>
                <a:lnTo>
                  <a:pt x="11" y="82"/>
                </a:lnTo>
                <a:lnTo>
                  <a:pt x="6" y="95"/>
                </a:lnTo>
                <a:lnTo>
                  <a:pt x="2" y="107"/>
                </a:lnTo>
                <a:lnTo>
                  <a:pt x="1" y="114"/>
                </a:lnTo>
                <a:lnTo>
                  <a:pt x="0" y="122"/>
                </a:lnTo>
                <a:lnTo>
                  <a:pt x="0" y="128"/>
                </a:lnTo>
                <a:lnTo>
                  <a:pt x="0" y="134"/>
                </a:lnTo>
                <a:lnTo>
                  <a:pt x="0" y="1360"/>
                </a:lnTo>
                <a:lnTo>
                  <a:pt x="0" y="1367"/>
                </a:lnTo>
                <a:lnTo>
                  <a:pt x="0" y="1374"/>
                </a:lnTo>
                <a:lnTo>
                  <a:pt x="1" y="1380"/>
                </a:lnTo>
                <a:lnTo>
                  <a:pt x="2" y="1388"/>
                </a:lnTo>
                <a:lnTo>
                  <a:pt x="6" y="1400"/>
                </a:lnTo>
                <a:lnTo>
                  <a:pt x="11" y="1413"/>
                </a:lnTo>
                <a:lnTo>
                  <a:pt x="17" y="1425"/>
                </a:lnTo>
                <a:lnTo>
                  <a:pt x="24" y="1437"/>
                </a:lnTo>
                <a:lnTo>
                  <a:pt x="31" y="1447"/>
                </a:lnTo>
                <a:lnTo>
                  <a:pt x="41" y="1456"/>
                </a:lnTo>
                <a:lnTo>
                  <a:pt x="49" y="1465"/>
                </a:lnTo>
                <a:lnTo>
                  <a:pt x="60" y="1473"/>
                </a:lnTo>
                <a:lnTo>
                  <a:pt x="72" y="1480"/>
                </a:lnTo>
                <a:lnTo>
                  <a:pt x="84" y="1485"/>
                </a:lnTo>
                <a:lnTo>
                  <a:pt x="95" y="1490"/>
                </a:lnTo>
                <a:lnTo>
                  <a:pt x="109" y="1494"/>
                </a:lnTo>
                <a:lnTo>
                  <a:pt x="116" y="1495"/>
                </a:lnTo>
                <a:lnTo>
                  <a:pt x="122" y="1496"/>
                </a:lnTo>
                <a:lnTo>
                  <a:pt x="130" y="1497"/>
                </a:lnTo>
                <a:lnTo>
                  <a:pt x="136" y="1497"/>
                </a:lnTo>
                <a:lnTo>
                  <a:pt x="2771" y="1497"/>
                </a:lnTo>
                <a:lnTo>
                  <a:pt x="2771" y="0"/>
                </a:lnTo>
                <a:close/>
              </a:path>
            </a:pathLst>
          </a:custGeom>
          <a:solidFill>
            <a:schemeClr val="bg1"/>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1218956"/>
            <a:endParaRPr lang="en-US" sz="2400">
              <a:solidFill>
                <a:prstClr val="black"/>
              </a:solidFill>
              <a:latin typeface="Calibri"/>
            </a:endParaRPr>
          </a:p>
        </p:txBody>
      </p:sp>
      <p:sp>
        <p:nvSpPr>
          <p:cNvPr id="97" name="Freeform 5">
            <a:extLst>
              <a:ext uri="{FF2B5EF4-FFF2-40B4-BE49-F238E27FC236}">
                <a16:creationId xmlns:a16="http://schemas.microsoft.com/office/drawing/2014/main" xmlns="" id="{973C5055-4624-0CF2-F895-90467B206474}"/>
              </a:ext>
            </a:extLst>
          </p:cNvPr>
          <p:cNvSpPr>
            <a:spLocks/>
          </p:cNvSpPr>
          <p:nvPr/>
        </p:nvSpPr>
        <p:spPr bwMode="auto">
          <a:xfrm>
            <a:off x="2909739" y="609423"/>
            <a:ext cx="397893" cy="1011100"/>
          </a:xfrm>
          <a:custGeom>
            <a:avLst/>
            <a:gdLst>
              <a:gd name="T0" fmla="*/ 768 w 768"/>
              <a:gd name="T1" fmla="*/ 1811 h 2169"/>
              <a:gd name="T2" fmla="*/ 768 w 768"/>
              <a:gd name="T3" fmla="*/ 0 h 2169"/>
              <a:gd name="T4" fmla="*/ 0 w 768"/>
              <a:gd name="T5" fmla="*/ 672 h 2169"/>
              <a:gd name="T6" fmla="*/ 0 w 768"/>
              <a:gd name="T7" fmla="*/ 2169 h 2169"/>
              <a:gd name="T8" fmla="*/ 768 w 768"/>
              <a:gd name="T9" fmla="*/ 1811 h 2169"/>
            </a:gdLst>
            <a:ahLst/>
            <a:cxnLst>
              <a:cxn ang="0">
                <a:pos x="T0" y="T1"/>
              </a:cxn>
              <a:cxn ang="0">
                <a:pos x="T2" y="T3"/>
              </a:cxn>
              <a:cxn ang="0">
                <a:pos x="T4" y="T5"/>
              </a:cxn>
              <a:cxn ang="0">
                <a:pos x="T6" y="T7"/>
              </a:cxn>
              <a:cxn ang="0">
                <a:pos x="T8" y="T9"/>
              </a:cxn>
            </a:cxnLst>
            <a:rect l="0" t="0" r="r" b="b"/>
            <a:pathLst>
              <a:path w="768" h="2169">
                <a:moveTo>
                  <a:pt x="768" y="1811"/>
                </a:moveTo>
                <a:lnTo>
                  <a:pt x="768" y="0"/>
                </a:lnTo>
                <a:lnTo>
                  <a:pt x="0" y="672"/>
                </a:lnTo>
                <a:lnTo>
                  <a:pt x="0" y="2169"/>
                </a:lnTo>
                <a:lnTo>
                  <a:pt x="768" y="1811"/>
                </a:lnTo>
                <a:close/>
              </a:path>
            </a:pathLst>
          </a:custGeom>
          <a:gradFill>
            <a:gsLst>
              <a:gs pos="0">
                <a:schemeClr val="accent2">
                  <a:lumMod val="50000"/>
                </a:schemeClr>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p>
            <a:pPr defTabSz="1218956"/>
            <a:endParaRPr lang="en-US" sz="2400">
              <a:solidFill>
                <a:prstClr val="black"/>
              </a:solidFill>
              <a:latin typeface="Calibri"/>
            </a:endParaRPr>
          </a:p>
        </p:txBody>
      </p:sp>
      <p:sp>
        <p:nvSpPr>
          <p:cNvPr id="98" name="Freeform 7">
            <a:extLst>
              <a:ext uri="{FF2B5EF4-FFF2-40B4-BE49-F238E27FC236}">
                <a16:creationId xmlns:a16="http://schemas.microsoft.com/office/drawing/2014/main" xmlns="" id="{DEDAF9F1-C5E8-90A9-635A-3F6EE068932D}"/>
              </a:ext>
            </a:extLst>
          </p:cNvPr>
          <p:cNvSpPr>
            <a:spLocks/>
          </p:cNvSpPr>
          <p:nvPr/>
        </p:nvSpPr>
        <p:spPr bwMode="auto">
          <a:xfrm>
            <a:off x="3316139" y="609424"/>
            <a:ext cx="7043965" cy="844681"/>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flip="none" rotWithShape="1">
            <a:gsLst>
              <a:gs pos="47000">
                <a:schemeClr val="accent1"/>
              </a:gs>
              <a:gs pos="100000">
                <a:schemeClr val="accent2">
                  <a:lumMod val="60000"/>
                  <a:lumOff val="40000"/>
                </a:schemeClr>
              </a:gs>
            </a:gsLst>
            <a:lin ang="10800000" scaled="1"/>
            <a:tileRect/>
          </a:gradFill>
          <a:ln>
            <a:noFill/>
          </a:ln>
        </p:spPr>
        <p:txBody>
          <a:bodyPr vert="horz" wrap="square" lIns="91440" tIns="45720" rIns="91440" bIns="45720" numCol="1" anchor="t" anchorCtr="0" compatLnSpc="1">
            <a:prstTxWarp prst="textNoShape">
              <a:avLst/>
            </a:prstTxWarp>
          </a:bodyPr>
          <a:lstStyle/>
          <a:p>
            <a:pPr defTabSz="1218956"/>
            <a:endParaRPr lang="en-US" sz="2400">
              <a:solidFill>
                <a:prstClr val="black"/>
              </a:solidFill>
              <a:latin typeface="Calibri"/>
            </a:endParaRPr>
          </a:p>
        </p:txBody>
      </p:sp>
      <p:sp>
        <p:nvSpPr>
          <p:cNvPr id="99" name="TextBox 98">
            <a:extLst>
              <a:ext uri="{FF2B5EF4-FFF2-40B4-BE49-F238E27FC236}">
                <a16:creationId xmlns:a16="http://schemas.microsoft.com/office/drawing/2014/main" xmlns="" id="{502AD313-4EA1-3B77-1BF3-F3FDA262C1FF}"/>
              </a:ext>
            </a:extLst>
          </p:cNvPr>
          <p:cNvSpPr txBox="1"/>
          <p:nvPr/>
        </p:nvSpPr>
        <p:spPr>
          <a:xfrm>
            <a:off x="3463775" y="715451"/>
            <a:ext cx="5773015" cy="738664"/>
          </a:xfrm>
          <a:prstGeom prst="rect">
            <a:avLst/>
          </a:prstGeom>
          <a:noFill/>
        </p:spPr>
        <p:txBody>
          <a:bodyPr wrap="square" lIns="0" tIns="0" rIns="0" bIns="0" rtlCol="0">
            <a:spAutoFit/>
          </a:bodyPr>
          <a:lstStyle/>
          <a:p>
            <a:pPr defTabSz="1219170">
              <a:defRPr/>
            </a:pPr>
            <a:r>
              <a:rPr lang="en-US" sz="2400" kern="0" dirty="0">
                <a:solidFill>
                  <a:schemeClr val="bg1"/>
                </a:solidFill>
              </a:rPr>
              <a:t>One time release of full sanction in the beginning of the Financial year</a:t>
            </a:r>
          </a:p>
        </p:txBody>
      </p:sp>
      <p:sp>
        <p:nvSpPr>
          <p:cNvPr id="100" name="Rectangle 99">
            <a:extLst>
              <a:ext uri="{FF2B5EF4-FFF2-40B4-BE49-F238E27FC236}">
                <a16:creationId xmlns:a16="http://schemas.microsoft.com/office/drawing/2014/main" xmlns="" id="{9D38B09D-CF8A-02C0-5F7A-003005A417EB}"/>
              </a:ext>
            </a:extLst>
          </p:cNvPr>
          <p:cNvSpPr/>
          <p:nvPr/>
        </p:nvSpPr>
        <p:spPr>
          <a:xfrm>
            <a:off x="9553758" y="832806"/>
            <a:ext cx="569908" cy="4511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6"/>
            <a:r>
              <a:rPr lang="en-US" sz="2800" dirty="0">
                <a:solidFill>
                  <a:prstClr val="white"/>
                </a:solidFill>
                <a:latin typeface="Calibri"/>
                <a:cs typeface="Arial" panose="020B0604020202020204" pitchFamily="34" charset="0"/>
              </a:rPr>
              <a:t>1</a:t>
            </a:r>
          </a:p>
        </p:txBody>
      </p:sp>
      <p:pic>
        <p:nvPicPr>
          <p:cNvPr id="101" name="Graphic 100" descr="Money with solid fill">
            <a:extLst>
              <a:ext uri="{FF2B5EF4-FFF2-40B4-BE49-F238E27FC236}">
                <a16:creationId xmlns:a16="http://schemas.microsoft.com/office/drawing/2014/main" xmlns="" id="{012459C1-50C8-5E05-220B-312104237C9C}"/>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1705278" y="885381"/>
            <a:ext cx="737369" cy="737369"/>
          </a:xfrm>
          <a:prstGeom prst="rect">
            <a:avLst/>
          </a:prstGeom>
        </p:spPr>
      </p:pic>
    </p:spTree>
    <p:extLst>
      <p:ext uri="{BB962C8B-B14F-4D97-AF65-F5344CB8AC3E}">
        <p14:creationId xmlns:p14="http://schemas.microsoft.com/office/powerpoint/2010/main" xmlns="" val="388203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fade">
                                      <p:cBhvr>
                                        <p:cTn id="40" dur="500"/>
                                        <p:tgtEl>
                                          <p:spTgt spid="8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fade">
                                      <p:cBhvr>
                                        <p:cTn id="43" dur="500"/>
                                        <p:tgtEl>
                                          <p:spTgt spid="8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7"/>
                                        </p:tgtEl>
                                        <p:attrNameLst>
                                          <p:attrName>style.visibility</p:attrName>
                                        </p:attrNameLst>
                                      </p:cBhvr>
                                      <p:to>
                                        <p:strVal val="visible"/>
                                      </p:to>
                                    </p:set>
                                    <p:animEffect transition="in" filter="fade">
                                      <p:cBhvr>
                                        <p:cTn id="46" dur="500"/>
                                        <p:tgtEl>
                                          <p:spTgt spid="8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500"/>
                                        <p:tgtEl>
                                          <p:spTgt spid="8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fade">
                                      <p:cBhvr>
                                        <p:cTn id="52" dur="500"/>
                                        <p:tgtEl>
                                          <p:spTgt spid="8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0"/>
                                        </p:tgtEl>
                                        <p:attrNameLst>
                                          <p:attrName>style.visibility</p:attrName>
                                        </p:attrNameLst>
                                      </p:cBhvr>
                                      <p:to>
                                        <p:strVal val="visible"/>
                                      </p:to>
                                    </p:set>
                                    <p:animEffect transition="in" filter="fade">
                                      <p:cBhvr>
                                        <p:cTn id="55" dur="500"/>
                                        <p:tgtEl>
                                          <p:spTgt spid="9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fade">
                                      <p:cBhvr>
                                        <p:cTn id="58" dur="500"/>
                                        <p:tgtEl>
                                          <p:spTgt spid="9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2"/>
                                        </p:tgtEl>
                                        <p:attrNameLst>
                                          <p:attrName>style.visibility</p:attrName>
                                        </p:attrNameLst>
                                      </p:cBhvr>
                                      <p:to>
                                        <p:strVal val="visible"/>
                                      </p:to>
                                    </p:set>
                                    <p:animEffect transition="in" filter="fade">
                                      <p:cBhvr>
                                        <p:cTn id="61" dur="500"/>
                                        <p:tgtEl>
                                          <p:spTgt spid="9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3"/>
                                        </p:tgtEl>
                                        <p:attrNameLst>
                                          <p:attrName>style.visibility</p:attrName>
                                        </p:attrNameLst>
                                      </p:cBhvr>
                                      <p:to>
                                        <p:strVal val="visible"/>
                                      </p:to>
                                    </p:set>
                                    <p:animEffect transition="in" filter="fade">
                                      <p:cBhvr>
                                        <p:cTn id="64" dur="500"/>
                                        <p:tgtEl>
                                          <p:spTgt spid="9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95"/>
                                        </p:tgtEl>
                                        <p:attrNameLst>
                                          <p:attrName>style.visibility</p:attrName>
                                        </p:attrNameLst>
                                      </p:cBhvr>
                                      <p:to>
                                        <p:strVal val="visible"/>
                                      </p:to>
                                    </p:set>
                                    <p:animEffect transition="in" filter="fade">
                                      <p:cBhvr>
                                        <p:cTn id="67" dur="500"/>
                                        <p:tgtEl>
                                          <p:spTgt spid="9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9"/>
                                        </p:tgtEl>
                                        <p:attrNameLst>
                                          <p:attrName>style.visibility</p:attrName>
                                        </p:attrNameLst>
                                      </p:cBhvr>
                                      <p:to>
                                        <p:strVal val="visible"/>
                                      </p:to>
                                    </p:set>
                                    <p:animEffect transition="in" filter="fade">
                                      <p:cBhvr>
                                        <p:cTn id="70" dur="500"/>
                                        <p:tgtEl>
                                          <p:spTgt spid="10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10"/>
                                        </p:tgtEl>
                                        <p:attrNameLst>
                                          <p:attrName>style.visibility</p:attrName>
                                        </p:attrNameLst>
                                      </p:cBhvr>
                                      <p:to>
                                        <p:strVal val="visible"/>
                                      </p:to>
                                    </p:set>
                                    <p:animEffect transition="in" filter="fade">
                                      <p:cBhvr>
                                        <p:cTn id="73" dur="500"/>
                                        <p:tgtEl>
                                          <p:spTgt spid="11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11"/>
                                        </p:tgtEl>
                                        <p:attrNameLst>
                                          <p:attrName>style.visibility</p:attrName>
                                        </p:attrNameLst>
                                      </p:cBhvr>
                                      <p:to>
                                        <p:strVal val="visible"/>
                                      </p:to>
                                    </p:set>
                                    <p:animEffect transition="in" filter="fade">
                                      <p:cBhvr>
                                        <p:cTn id="76" dur="500"/>
                                        <p:tgtEl>
                                          <p:spTgt spid="11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12"/>
                                        </p:tgtEl>
                                        <p:attrNameLst>
                                          <p:attrName>style.visibility</p:attrName>
                                        </p:attrNameLst>
                                      </p:cBhvr>
                                      <p:to>
                                        <p:strVal val="visible"/>
                                      </p:to>
                                    </p:set>
                                    <p:animEffect transition="in" filter="fade">
                                      <p:cBhvr>
                                        <p:cTn id="79" dur="500"/>
                                        <p:tgtEl>
                                          <p:spTgt spid="11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13"/>
                                        </p:tgtEl>
                                        <p:attrNameLst>
                                          <p:attrName>style.visibility</p:attrName>
                                        </p:attrNameLst>
                                      </p:cBhvr>
                                      <p:to>
                                        <p:strVal val="visible"/>
                                      </p:to>
                                    </p:set>
                                    <p:animEffect transition="in" filter="fade">
                                      <p:cBhvr>
                                        <p:cTn id="82" dur="500"/>
                                        <p:tgtEl>
                                          <p:spTgt spid="11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fade">
                                      <p:cBhvr>
                                        <p:cTn id="85" dur="500"/>
                                        <p:tgtEl>
                                          <p:spTgt spid="4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500"/>
                                        <p:tgtEl>
                                          <p:spTgt spid="4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500"/>
                                        <p:tgtEl>
                                          <p:spTgt spid="4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fade">
                                      <p:cBhvr>
                                        <p:cTn id="94" dur="500"/>
                                        <p:tgtEl>
                                          <p:spTgt spid="5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500"/>
                                        <p:tgtEl>
                                          <p:spTgt spid="3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500"/>
                                        <p:tgtEl>
                                          <p:spTgt spid="3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500"/>
                                        <p:tgtEl>
                                          <p:spTgt spid="3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fade">
                                      <p:cBhvr>
                                        <p:cTn id="106" dur="500"/>
                                        <p:tgtEl>
                                          <p:spTgt spid="4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0"/>
                                        </p:tgtEl>
                                        <p:attrNameLst>
                                          <p:attrName>style.visibility</p:attrName>
                                        </p:attrNameLst>
                                      </p:cBhvr>
                                      <p:to>
                                        <p:strVal val="visible"/>
                                      </p:to>
                                    </p:set>
                                    <p:animEffect transition="in" filter="fade">
                                      <p:cBhvr>
                                        <p:cTn id="109" dur="500"/>
                                        <p:tgtEl>
                                          <p:spTgt spid="50"/>
                                        </p:tgtEl>
                                      </p:cBhvr>
                                    </p:animEffect>
                                  </p:childTnLst>
                                </p:cTn>
                              </p:par>
                              <p:par>
                                <p:cTn id="110" presetID="10" presetClass="entr" presetSubtype="0" fill="hold" nodeType="with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500"/>
                                        <p:tgtEl>
                                          <p:spTgt spid="53"/>
                                        </p:tgtEl>
                                      </p:cBhvr>
                                    </p:animEffect>
                                  </p:childTnLst>
                                </p:cTn>
                              </p:par>
                              <p:par>
                                <p:cTn id="113" presetID="10" presetClass="entr" presetSubtype="0" fill="hold" nodeType="with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fade">
                                      <p:cBhvr>
                                        <p:cTn id="115" dur="500"/>
                                        <p:tgtEl>
                                          <p:spTgt spid="55"/>
                                        </p:tgtEl>
                                      </p:cBhvr>
                                    </p:animEffect>
                                  </p:childTnLst>
                                </p:cTn>
                              </p:par>
                              <p:par>
                                <p:cTn id="116" presetID="10" presetClass="entr" presetSubtype="0" fill="hold" nodeType="withEffect">
                                  <p:stCondLst>
                                    <p:cond delay="0"/>
                                  </p:stCondLst>
                                  <p:childTnLst>
                                    <p:set>
                                      <p:cBhvr>
                                        <p:cTn id="117" dur="1" fill="hold">
                                          <p:stCondLst>
                                            <p:cond delay="0"/>
                                          </p:stCondLst>
                                        </p:cTn>
                                        <p:tgtEl>
                                          <p:spTgt spid="57"/>
                                        </p:tgtEl>
                                        <p:attrNameLst>
                                          <p:attrName>style.visibility</p:attrName>
                                        </p:attrNameLst>
                                      </p:cBhvr>
                                      <p:to>
                                        <p:strVal val="visible"/>
                                      </p:to>
                                    </p:set>
                                    <p:animEffect transition="in" filter="fade">
                                      <p:cBhvr>
                                        <p:cTn id="118" dur="500"/>
                                        <p:tgtEl>
                                          <p:spTgt spid="57"/>
                                        </p:tgtEl>
                                      </p:cBhvr>
                                    </p:animEffect>
                                  </p:childTnLst>
                                </p:cTn>
                              </p:par>
                              <p:par>
                                <p:cTn id="119" presetID="10" presetClass="entr" presetSubtype="0" fill="hold" nodeType="with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fade">
                                      <p:cBhvr>
                                        <p:cTn id="121" dur="500"/>
                                        <p:tgtEl>
                                          <p:spTgt spid="59"/>
                                        </p:tgtEl>
                                      </p:cBhvr>
                                    </p:animEffect>
                                  </p:childTnLst>
                                </p:cTn>
                              </p:par>
                              <p:par>
                                <p:cTn id="122" presetID="10" presetClass="entr" presetSubtype="0" fill="hold" nodeType="withEffect">
                                  <p:stCondLst>
                                    <p:cond delay="0"/>
                                  </p:stCondLst>
                                  <p:childTnLst>
                                    <p:set>
                                      <p:cBhvr>
                                        <p:cTn id="123" dur="1" fill="hold">
                                          <p:stCondLst>
                                            <p:cond delay="0"/>
                                          </p:stCondLst>
                                        </p:cTn>
                                        <p:tgtEl>
                                          <p:spTgt spid="61"/>
                                        </p:tgtEl>
                                        <p:attrNameLst>
                                          <p:attrName>style.visibility</p:attrName>
                                        </p:attrNameLst>
                                      </p:cBhvr>
                                      <p:to>
                                        <p:strVal val="visible"/>
                                      </p:to>
                                    </p:set>
                                    <p:animEffect transition="in" filter="fade">
                                      <p:cBhvr>
                                        <p:cTn id="124" dur="500"/>
                                        <p:tgtEl>
                                          <p:spTgt spid="61"/>
                                        </p:tgtEl>
                                      </p:cBhvr>
                                    </p:animEffect>
                                  </p:childTnLst>
                                </p:cTn>
                              </p:par>
                              <p:par>
                                <p:cTn id="125" presetID="10" presetClass="entr" presetSubtype="0" fill="hold" nodeType="with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fade">
                                      <p:cBhvr>
                                        <p:cTn id="127" dur="500"/>
                                        <p:tgtEl>
                                          <p:spTgt spid="63"/>
                                        </p:tgtEl>
                                      </p:cBhvr>
                                    </p:animEffect>
                                  </p:childTnLst>
                                </p:cTn>
                              </p:par>
                              <p:par>
                                <p:cTn id="128" presetID="10" presetClass="entr" presetSubtype="0" fill="hold" nodeType="withEffect">
                                  <p:stCondLst>
                                    <p:cond delay="0"/>
                                  </p:stCondLst>
                                  <p:childTnLst>
                                    <p:set>
                                      <p:cBhvr>
                                        <p:cTn id="129" dur="1" fill="hold">
                                          <p:stCondLst>
                                            <p:cond delay="0"/>
                                          </p:stCondLst>
                                        </p:cTn>
                                        <p:tgtEl>
                                          <p:spTgt spid="65"/>
                                        </p:tgtEl>
                                        <p:attrNameLst>
                                          <p:attrName>style.visibility</p:attrName>
                                        </p:attrNameLst>
                                      </p:cBhvr>
                                      <p:to>
                                        <p:strVal val="visible"/>
                                      </p:to>
                                    </p:set>
                                    <p:animEffect transition="in" filter="fade">
                                      <p:cBhvr>
                                        <p:cTn id="130" dur="500"/>
                                        <p:tgtEl>
                                          <p:spTgt spid="65"/>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96"/>
                                        </p:tgtEl>
                                        <p:attrNameLst>
                                          <p:attrName>style.visibility</p:attrName>
                                        </p:attrNameLst>
                                      </p:cBhvr>
                                      <p:to>
                                        <p:strVal val="visible"/>
                                      </p:to>
                                    </p:set>
                                    <p:animEffect transition="in" filter="fade">
                                      <p:cBhvr>
                                        <p:cTn id="133" dur="500"/>
                                        <p:tgtEl>
                                          <p:spTgt spid="96"/>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97"/>
                                        </p:tgtEl>
                                        <p:attrNameLst>
                                          <p:attrName>style.visibility</p:attrName>
                                        </p:attrNameLst>
                                      </p:cBhvr>
                                      <p:to>
                                        <p:strVal val="visible"/>
                                      </p:to>
                                    </p:set>
                                    <p:animEffect transition="in" filter="fade">
                                      <p:cBhvr>
                                        <p:cTn id="136" dur="500"/>
                                        <p:tgtEl>
                                          <p:spTgt spid="97"/>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98"/>
                                        </p:tgtEl>
                                        <p:attrNameLst>
                                          <p:attrName>style.visibility</p:attrName>
                                        </p:attrNameLst>
                                      </p:cBhvr>
                                      <p:to>
                                        <p:strVal val="visible"/>
                                      </p:to>
                                    </p:set>
                                    <p:animEffect transition="in" filter="fade">
                                      <p:cBhvr>
                                        <p:cTn id="139" dur="500"/>
                                        <p:tgtEl>
                                          <p:spTgt spid="98"/>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99"/>
                                        </p:tgtEl>
                                        <p:attrNameLst>
                                          <p:attrName>style.visibility</p:attrName>
                                        </p:attrNameLst>
                                      </p:cBhvr>
                                      <p:to>
                                        <p:strVal val="visible"/>
                                      </p:to>
                                    </p:set>
                                    <p:animEffect transition="in" filter="fade">
                                      <p:cBhvr>
                                        <p:cTn id="142" dur="500"/>
                                        <p:tgtEl>
                                          <p:spTgt spid="99"/>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00"/>
                                        </p:tgtEl>
                                        <p:attrNameLst>
                                          <p:attrName>style.visibility</p:attrName>
                                        </p:attrNameLst>
                                      </p:cBhvr>
                                      <p:to>
                                        <p:strVal val="visible"/>
                                      </p:to>
                                    </p:set>
                                    <p:animEffect transition="in" filter="fade">
                                      <p:cBhvr>
                                        <p:cTn id="145" dur="500"/>
                                        <p:tgtEl>
                                          <p:spTgt spid="100"/>
                                        </p:tgtEl>
                                      </p:cBhvr>
                                    </p:animEffect>
                                  </p:childTnLst>
                                </p:cTn>
                              </p:par>
                              <p:par>
                                <p:cTn id="146" presetID="10" presetClass="entr" presetSubtype="0" fill="hold" nodeType="withEffect">
                                  <p:stCondLst>
                                    <p:cond delay="0"/>
                                  </p:stCondLst>
                                  <p:childTnLst>
                                    <p:set>
                                      <p:cBhvr>
                                        <p:cTn id="147" dur="1" fill="hold">
                                          <p:stCondLst>
                                            <p:cond delay="0"/>
                                          </p:stCondLst>
                                        </p:cTn>
                                        <p:tgtEl>
                                          <p:spTgt spid="101"/>
                                        </p:tgtEl>
                                        <p:attrNameLst>
                                          <p:attrName>style.visibility</p:attrName>
                                        </p:attrNameLst>
                                      </p:cBhvr>
                                      <p:to>
                                        <p:strVal val="visible"/>
                                      </p:to>
                                    </p:set>
                                    <p:animEffect transition="in" filter="fade">
                                      <p:cBhvr>
                                        <p:cTn id="148"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9" grpId="0" animBg="1"/>
      <p:bldP spid="20" grpId="0" animBg="1"/>
      <p:bldP spid="21" grpId="0" animBg="1"/>
      <p:bldP spid="22" grpId="0" animBg="1"/>
      <p:bldP spid="85" grpId="0" animBg="1"/>
      <p:bldP spid="86" grpId="0" animBg="1"/>
      <p:bldP spid="87" grpId="0" animBg="1"/>
      <p:bldP spid="88" grpId="0" animBg="1"/>
      <p:bldP spid="89" grpId="0" animBg="1"/>
      <p:bldP spid="90" grpId="0" animBg="1"/>
      <p:bldP spid="91" grpId="0" animBg="1"/>
      <p:bldP spid="92" grpId="0" animBg="1"/>
      <p:bldP spid="93" grpId="0" animBg="1"/>
      <p:bldP spid="95" grpId="0"/>
      <p:bldP spid="109" grpId="0" animBg="1"/>
      <p:bldP spid="110" grpId="0" animBg="1"/>
      <p:bldP spid="111" grpId="0" animBg="1"/>
      <p:bldP spid="112" grpId="0" animBg="1"/>
      <p:bldP spid="113" grpId="0" animBg="1"/>
      <p:bldP spid="42" grpId="0"/>
      <p:bldP spid="45" grpId="0"/>
      <p:bldP spid="48" grpId="0"/>
      <p:bldP spid="52" grpId="0"/>
      <p:bldP spid="37" grpId="0" animBg="1"/>
      <p:bldP spid="38" grpId="0" animBg="1"/>
      <p:bldP spid="39" grpId="0" animBg="1"/>
      <p:bldP spid="49" grpId="0" animBg="1"/>
      <p:bldP spid="50" grpId="0"/>
      <p:bldP spid="96" grpId="0" animBg="1"/>
      <p:bldP spid="97" grpId="0" animBg="1"/>
      <p:bldP spid="98" grpId="0" animBg="1"/>
      <p:bldP spid="99" grpId="0"/>
      <p:bldP spid="10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227BA6F-7C32-3B3D-82A0-D6EC4C87A523}"/>
              </a:ext>
            </a:extLst>
          </p:cNvPr>
          <p:cNvSpPr>
            <a:spLocks noGrp="1"/>
          </p:cNvSpPr>
          <p:nvPr>
            <p:ph type="title"/>
          </p:nvPr>
        </p:nvSpPr>
        <p:spPr>
          <a:xfrm>
            <a:off x="812800" y="93311"/>
            <a:ext cx="10515600" cy="1325563"/>
          </a:xfrm>
        </p:spPr>
        <p:txBody>
          <a:bodyPr/>
          <a:lstStyle/>
          <a:p>
            <a:r>
              <a:rPr lang="en-US" sz="3200" b="1" dirty="0"/>
              <a:t>MPLAD Reach</a:t>
            </a:r>
          </a:p>
        </p:txBody>
      </p:sp>
      <p:sp>
        <p:nvSpPr>
          <p:cNvPr id="8" name="Rectangle 7">
            <a:extLst>
              <a:ext uri="{FF2B5EF4-FFF2-40B4-BE49-F238E27FC236}">
                <a16:creationId xmlns:a16="http://schemas.microsoft.com/office/drawing/2014/main" xmlns="" id="{D3DA7217-0B27-5B1F-89A1-E2A6C6B5F8D8}"/>
              </a:ext>
            </a:extLst>
          </p:cNvPr>
          <p:cNvSpPr/>
          <p:nvPr/>
        </p:nvSpPr>
        <p:spPr>
          <a:xfrm>
            <a:off x="711200" y="1498600"/>
            <a:ext cx="2695944" cy="1016000"/>
          </a:xfrm>
          <a:prstGeom prst="rect">
            <a:avLst/>
          </a:prstGeom>
          <a:gradFill flip="none" rotWithShape="1">
            <a:gsLst>
              <a:gs pos="0">
                <a:srgbClr val="8488C4"/>
              </a:gs>
              <a:gs pos="53000">
                <a:srgbClr val="D4DEFF"/>
              </a:gs>
              <a:gs pos="83000">
                <a:srgbClr val="D4DEFF"/>
              </a:gs>
              <a:gs pos="100000">
                <a:srgbClr val="96AB94"/>
              </a:gs>
            </a:gsLst>
            <a:lin ang="0" scaled="0"/>
            <a:tileRect/>
          </a:gradFill>
          <a:ln>
            <a:noFill/>
          </a:ln>
        </p:spPr>
        <p:txBody>
          <a:bodyPr vert="horz" wrap="square" lIns="121920" tIns="60960" rIns="121920" bIns="60960" numCol="1" anchor="t" anchorCtr="0" compatLnSpc="1">
            <a:prstTxWarp prst="textNoShape">
              <a:avLst/>
            </a:prstTxWarp>
          </a:bodyPr>
          <a:lstStyle/>
          <a:p>
            <a:pPr algn="ctr" defTabSz="914332">
              <a:lnSpc>
                <a:spcPct val="90000"/>
              </a:lnSpc>
              <a:defRPr/>
            </a:pPr>
            <a:r>
              <a:rPr lang="en-IN" sz="2667" b="1" kern="0" dirty="0">
                <a:latin typeface="Calibri" panose="020F0502020204030204"/>
              </a:rPr>
              <a:t>MoS&amp;PI</a:t>
            </a:r>
          </a:p>
          <a:p>
            <a:pPr algn="ctr" defTabSz="914332">
              <a:lnSpc>
                <a:spcPct val="90000"/>
              </a:lnSpc>
              <a:defRPr/>
            </a:pPr>
            <a:r>
              <a:rPr lang="en-US" sz="1600" b="1" dirty="0">
                <a:solidFill>
                  <a:srgbClr val="202124"/>
                </a:solidFill>
                <a:latin typeface="Google Sans"/>
              </a:rPr>
              <a:t>Ministry of Statistics and Programme Implementation</a:t>
            </a:r>
            <a:endParaRPr lang="en-IN" sz="800" b="1" kern="0" dirty="0">
              <a:latin typeface="Calibri" panose="020F0502020204030204"/>
            </a:endParaRPr>
          </a:p>
        </p:txBody>
      </p:sp>
      <p:sp>
        <p:nvSpPr>
          <p:cNvPr id="10" name="Rectangle 9">
            <a:extLst>
              <a:ext uri="{FF2B5EF4-FFF2-40B4-BE49-F238E27FC236}">
                <a16:creationId xmlns:a16="http://schemas.microsoft.com/office/drawing/2014/main" xmlns="" id="{85649D93-1EA4-D2FA-4C6A-D9DF43DD73F1}"/>
              </a:ext>
            </a:extLst>
          </p:cNvPr>
          <p:cNvSpPr/>
          <p:nvPr/>
        </p:nvSpPr>
        <p:spPr>
          <a:xfrm>
            <a:off x="3454400" y="2006600"/>
            <a:ext cx="2538080" cy="1016000"/>
          </a:xfrm>
          <a:prstGeom prst="rect">
            <a:avLst/>
          </a:prstGeom>
          <a:solidFill>
            <a:schemeClr val="accent4">
              <a:lumMod val="40000"/>
              <a:lumOff val="60000"/>
            </a:schemeClr>
          </a:solidFill>
          <a:ln>
            <a:noFill/>
          </a:ln>
        </p:spPr>
        <p:txBody>
          <a:bodyPr vert="horz" wrap="square" lIns="121920" tIns="60960" rIns="121920" bIns="60960" numCol="1" anchor="t" anchorCtr="0" compatLnSpc="1">
            <a:prstTxWarp prst="textNoShape">
              <a:avLst/>
            </a:prstTxWarp>
          </a:bodyPr>
          <a:lstStyle/>
          <a:p>
            <a:pPr algn="ctr" defTabSz="914332">
              <a:lnSpc>
                <a:spcPct val="90000"/>
              </a:lnSpc>
              <a:defRPr/>
            </a:pPr>
            <a:r>
              <a:rPr lang="en-IN" sz="2667" b="1" kern="0" dirty="0">
                <a:latin typeface="Calibri" panose="020F0502020204030204"/>
              </a:rPr>
              <a:t>36 – State/UT</a:t>
            </a:r>
          </a:p>
          <a:p>
            <a:pPr algn="ctr" defTabSz="914332">
              <a:lnSpc>
                <a:spcPct val="90000"/>
              </a:lnSpc>
              <a:defRPr/>
            </a:pPr>
            <a:r>
              <a:rPr lang="en-IN" sz="1867" b="1" kern="0" dirty="0">
                <a:latin typeface="Calibri" panose="020F0502020204030204"/>
              </a:rPr>
              <a:t>28 – State</a:t>
            </a:r>
          </a:p>
          <a:p>
            <a:pPr algn="ctr" defTabSz="914332">
              <a:lnSpc>
                <a:spcPct val="90000"/>
              </a:lnSpc>
              <a:defRPr/>
            </a:pPr>
            <a:r>
              <a:rPr lang="en-IN" sz="1867" b="1" kern="0" dirty="0">
                <a:latin typeface="Calibri" panose="020F0502020204030204"/>
              </a:rPr>
              <a:t>8 – UT </a:t>
            </a:r>
            <a:endParaRPr lang="en-IN" sz="1200" b="1" kern="0" dirty="0">
              <a:latin typeface="Calibri" panose="020F0502020204030204"/>
            </a:endParaRPr>
          </a:p>
        </p:txBody>
      </p:sp>
      <p:pic>
        <p:nvPicPr>
          <p:cNvPr id="15" name="Ink 14">
            <a:extLst>
              <a:ext uri="{FF2B5EF4-FFF2-40B4-BE49-F238E27FC236}">
                <a16:creationId xmlns:a16="http://schemas.microsoft.com/office/drawing/2014/main" xmlns="" id="{B8AB6159-B9B1-A310-847A-E33E3FF25561}"/>
              </a:ext>
            </a:extLst>
          </p:cNvPr>
          <p:cNvPicPr/>
          <p:nvPr/>
        </p:nvPicPr>
        <p:blipFill>
          <a:blip r:embed="rId2" cstate="print"/>
          <a:stretch>
            <a:fillRect/>
          </a:stretch>
        </p:blipFill>
        <p:spPr>
          <a:xfrm>
            <a:off x="1790456" y="1273463"/>
            <a:ext cx="48000" cy="288000"/>
          </a:xfrm>
          <a:prstGeom prst="rect">
            <a:avLst/>
          </a:prstGeom>
        </p:spPr>
      </p:pic>
      <p:sp>
        <p:nvSpPr>
          <p:cNvPr id="3" name="Rectangle 2">
            <a:extLst>
              <a:ext uri="{FF2B5EF4-FFF2-40B4-BE49-F238E27FC236}">
                <a16:creationId xmlns:a16="http://schemas.microsoft.com/office/drawing/2014/main" xmlns="" id="{EADEB2E0-60EA-4896-3489-7BFD1D95649C}"/>
              </a:ext>
            </a:extLst>
          </p:cNvPr>
          <p:cNvSpPr/>
          <p:nvPr/>
        </p:nvSpPr>
        <p:spPr>
          <a:xfrm>
            <a:off x="6096000" y="2819512"/>
            <a:ext cx="2032000" cy="737369"/>
          </a:xfrm>
          <a:prstGeom prst="rect">
            <a:avLst/>
          </a:prstGeom>
          <a:solidFill>
            <a:srgbClr val="A5E6ED"/>
          </a:solidFill>
          <a:ln>
            <a:noFill/>
          </a:ln>
        </p:spPr>
        <p:txBody>
          <a:bodyPr vert="horz" wrap="square" lIns="121920" tIns="60960" rIns="121920" bIns="60960" numCol="1" anchor="t" anchorCtr="0" compatLnSpc="1">
            <a:prstTxWarp prst="textNoShape">
              <a:avLst/>
            </a:prstTxWarp>
          </a:bodyPr>
          <a:lstStyle/>
          <a:p>
            <a:pPr algn="ctr" defTabSz="914332">
              <a:lnSpc>
                <a:spcPct val="90000"/>
              </a:lnSpc>
              <a:defRPr/>
            </a:pPr>
            <a:r>
              <a:rPr lang="en-IN" sz="2400" b="1" kern="0" dirty="0">
                <a:latin typeface="Calibri" panose="020F0502020204030204"/>
              </a:rPr>
              <a:t>Nodal District</a:t>
            </a:r>
            <a:endParaRPr lang="en-IN" sz="3200" b="1" kern="0" dirty="0">
              <a:latin typeface="Calibri" panose="020F0502020204030204"/>
            </a:endParaRPr>
          </a:p>
          <a:p>
            <a:pPr algn="ctr" defTabSz="914332">
              <a:lnSpc>
                <a:spcPct val="90000"/>
              </a:lnSpc>
              <a:defRPr/>
            </a:pPr>
            <a:r>
              <a:rPr lang="en-IN" sz="2133" b="1" kern="0" dirty="0">
                <a:latin typeface="Calibri" panose="020F0502020204030204"/>
              </a:rPr>
              <a:t>466</a:t>
            </a:r>
          </a:p>
        </p:txBody>
      </p:sp>
      <p:sp>
        <p:nvSpPr>
          <p:cNvPr id="4" name="Rectangle 3">
            <a:extLst>
              <a:ext uri="{FF2B5EF4-FFF2-40B4-BE49-F238E27FC236}">
                <a16:creationId xmlns:a16="http://schemas.microsoft.com/office/drawing/2014/main" xmlns="" id="{4907BD35-364A-F797-3DA7-282C79890849}"/>
              </a:ext>
            </a:extLst>
          </p:cNvPr>
          <p:cNvSpPr/>
          <p:nvPr/>
        </p:nvSpPr>
        <p:spPr>
          <a:xfrm>
            <a:off x="812800" y="1091610"/>
            <a:ext cx="2436960" cy="406511"/>
          </a:xfrm>
          <a:prstGeom prst="rect">
            <a:avLst/>
          </a:prstGeom>
          <a:gradFill>
            <a:gsLst>
              <a:gs pos="0">
                <a:srgbClr val="5E9EFF"/>
              </a:gs>
              <a:gs pos="39999">
                <a:srgbClr val="85C2FF"/>
              </a:gs>
              <a:gs pos="70000">
                <a:srgbClr val="C4D6EB"/>
              </a:gs>
              <a:gs pos="100000">
                <a:srgbClr val="FFEBFA"/>
              </a:gs>
            </a:gsLst>
            <a:lin ang="5400000" scaled="0"/>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ln w="0"/>
                <a:solidFill>
                  <a:schemeClr val="tx1"/>
                </a:solidFill>
                <a:effectLst>
                  <a:outerShdw blurRad="38100" dist="19050" dir="2700000" algn="tl" rotWithShape="0">
                    <a:schemeClr val="dk1">
                      <a:alpha val="40000"/>
                    </a:schemeClr>
                  </a:outerShdw>
                </a:effectLst>
              </a:rPr>
              <a:t>CNA</a:t>
            </a:r>
            <a:endParaRPr lang="en-US" sz="2133" b="1" dirty="0"/>
          </a:p>
        </p:txBody>
      </p:sp>
      <p:sp>
        <p:nvSpPr>
          <p:cNvPr id="5" name="Rectangle 4">
            <a:extLst>
              <a:ext uri="{FF2B5EF4-FFF2-40B4-BE49-F238E27FC236}">
                <a16:creationId xmlns:a16="http://schemas.microsoft.com/office/drawing/2014/main" xmlns="" id="{1EC17F2C-9ACB-CE01-2C47-87B8484CAD73}"/>
              </a:ext>
            </a:extLst>
          </p:cNvPr>
          <p:cNvSpPr/>
          <p:nvPr/>
        </p:nvSpPr>
        <p:spPr>
          <a:xfrm>
            <a:off x="3554080" y="1600090"/>
            <a:ext cx="2336800" cy="406511"/>
          </a:xfrm>
          <a:prstGeom prst="rect">
            <a:avLst/>
          </a:prstGeom>
          <a:solidFill>
            <a:schemeClr val="accent4">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ln w="0"/>
                <a:solidFill>
                  <a:schemeClr val="tx1"/>
                </a:solidFill>
                <a:effectLst>
                  <a:outerShdw blurRad="38100" dist="19050" dir="2700000" algn="tl" rotWithShape="0">
                    <a:schemeClr val="dk1">
                      <a:alpha val="40000"/>
                    </a:schemeClr>
                  </a:outerShdw>
                </a:effectLst>
              </a:rPr>
              <a:t>SNA</a:t>
            </a:r>
            <a:endParaRPr lang="en-US" sz="2133" b="1" dirty="0"/>
          </a:p>
        </p:txBody>
      </p:sp>
      <p:sp>
        <p:nvSpPr>
          <p:cNvPr id="11" name="Rectangle 10">
            <a:extLst>
              <a:ext uri="{FF2B5EF4-FFF2-40B4-BE49-F238E27FC236}">
                <a16:creationId xmlns:a16="http://schemas.microsoft.com/office/drawing/2014/main" xmlns="" id="{14BBA58F-1B55-D03D-B477-2A4D99AD4B32}"/>
              </a:ext>
            </a:extLst>
          </p:cNvPr>
          <p:cNvSpPr/>
          <p:nvPr/>
        </p:nvSpPr>
        <p:spPr>
          <a:xfrm>
            <a:off x="6300160" y="2413001"/>
            <a:ext cx="1523040" cy="406511"/>
          </a:xfrm>
          <a:prstGeom prst="rect">
            <a:avLst/>
          </a:prstGeom>
          <a:solidFill>
            <a:srgbClr val="34B3C4"/>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ln w="0"/>
                <a:solidFill>
                  <a:schemeClr val="tx1"/>
                </a:solidFill>
                <a:effectLst>
                  <a:outerShdw blurRad="38100" dist="19050" dir="2700000" algn="tl" rotWithShape="0">
                    <a:schemeClr val="dk1">
                      <a:alpha val="40000"/>
                    </a:schemeClr>
                  </a:outerShdw>
                </a:effectLst>
              </a:rPr>
              <a:t>NDA</a:t>
            </a:r>
            <a:endParaRPr lang="en-US" sz="2133" b="1" dirty="0"/>
          </a:p>
        </p:txBody>
      </p:sp>
      <p:sp>
        <p:nvSpPr>
          <p:cNvPr id="12" name="Rectangle 11">
            <a:extLst>
              <a:ext uri="{FF2B5EF4-FFF2-40B4-BE49-F238E27FC236}">
                <a16:creationId xmlns:a16="http://schemas.microsoft.com/office/drawing/2014/main" xmlns="" id="{73AE64AA-E343-7DBD-008B-DF8538CC7B35}"/>
              </a:ext>
            </a:extLst>
          </p:cNvPr>
          <p:cNvSpPr/>
          <p:nvPr/>
        </p:nvSpPr>
        <p:spPr>
          <a:xfrm>
            <a:off x="8229600" y="3402942"/>
            <a:ext cx="1523040" cy="737369"/>
          </a:xfrm>
          <a:prstGeom prst="rect">
            <a:avLst/>
          </a:prstGeom>
          <a:solidFill>
            <a:schemeClr val="accent6">
              <a:lumMod val="40000"/>
              <a:lumOff val="60000"/>
            </a:schemeClr>
          </a:solidFill>
          <a:ln>
            <a:noFill/>
          </a:ln>
        </p:spPr>
        <p:txBody>
          <a:bodyPr vert="horz" wrap="square" lIns="121920" tIns="60960" rIns="121920" bIns="60960" numCol="1" anchor="t" anchorCtr="0" compatLnSpc="1">
            <a:prstTxWarp prst="textNoShape">
              <a:avLst/>
            </a:prstTxWarp>
          </a:bodyPr>
          <a:lstStyle/>
          <a:p>
            <a:pPr algn="ctr" defTabSz="914332">
              <a:lnSpc>
                <a:spcPct val="90000"/>
              </a:lnSpc>
              <a:defRPr/>
            </a:pPr>
            <a:r>
              <a:rPr lang="en-IN" sz="2400" b="1" kern="0" dirty="0">
                <a:latin typeface="Calibri" panose="020F0502020204030204"/>
              </a:rPr>
              <a:t>District</a:t>
            </a:r>
            <a:endParaRPr lang="en-IN" sz="3200" b="1" kern="0" dirty="0">
              <a:latin typeface="Calibri" panose="020F0502020204030204"/>
            </a:endParaRPr>
          </a:p>
          <a:p>
            <a:pPr algn="ctr" defTabSz="914332">
              <a:lnSpc>
                <a:spcPct val="90000"/>
              </a:lnSpc>
              <a:defRPr/>
            </a:pPr>
            <a:r>
              <a:rPr lang="en-IN" sz="2133" b="1" kern="0" dirty="0">
                <a:latin typeface="Calibri" panose="020F0502020204030204"/>
              </a:rPr>
              <a:t>766+</a:t>
            </a:r>
          </a:p>
        </p:txBody>
      </p:sp>
      <p:sp>
        <p:nvSpPr>
          <p:cNvPr id="13" name="Rectangle 12">
            <a:extLst>
              <a:ext uri="{FF2B5EF4-FFF2-40B4-BE49-F238E27FC236}">
                <a16:creationId xmlns:a16="http://schemas.microsoft.com/office/drawing/2014/main" xmlns="" id="{3AB63B38-0552-6D44-6FBA-183EC0B3CF6D}"/>
              </a:ext>
            </a:extLst>
          </p:cNvPr>
          <p:cNvSpPr/>
          <p:nvPr/>
        </p:nvSpPr>
        <p:spPr>
          <a:xfrm>
            <a:off x="8432800" y="3022601"/>
            <a:ext cx="1015040" cy="406511"/>
          </a:xfrm>
          <a:prstGeom prst="rect">
            <a:avLst/>
          </a:prstGeom>
          <a:solidFill>
            <a:schemeClr val="accent6">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ln w="0"/>
                <a:solidFill>
                  <a:schemeClr val="tx1"/>
                </a:solidFill>
                <a:effectLst>
                  <a:outerShdw blurRad="38100" dist="19050" dir="2700000" algn="tl" rotWithShape="0">
                    <a:schemeClr val="dk1">
                      <a:alpha val="40000"/>
                    </a:schemeClr>
                  </a:outerShdw>
                </a:effectLst>
              </a:rPr>
              <a:t>IDA</a:t>
            </a:r>
            <a:endParaRPr lang="en-US" sz="2133" b="1" dirty="0"/>
          </a:p>
        </p:txBody>
      </p:sp>
      <p:sp>
        <p:nvSpPr>
          <p:cNvPr id="14" name="Rectangle 13">
            <a:extLst>
              <a:ext uri="{FF2B5EF4-FFF2-40B4-BE49-F238E27FC236}">
                <a16:creationId xmlns:a16="http://schemas.microsoft.com/office/drawing/2014/main" xmlns="" id="{494161CA-1F59-687C-7DA7-974EDF3E90F5}"/>
              </a:ext>
            </a:extLst>
          </p:cNvPr>
          <p:cNvSpPr/>
          <p:nvPr/>
        </p:nvSpPr>
        <p:spPr>
          <a:xfrm>
            <a:off x="9856160" y="4012542"/>
            <a:ext cx="1523040" cy="737369"/>
          </a:xfrm>
          <a:prstGeom prst="rect">
            <a:avLst/>
          </a:prstGeom>
          <a:solidFill>
            <a:srgbClr val="92D050"/>
          </a:solidFill>
          <a:ln>
            <a:noFill/>
          </a:ln>
        </p:spPr>
        <p:txBody>
          <a:bodyPr vert="horz" wrap="square" lIns="121920" tIns="60960" rIns="121920" bIns="60960" numCol="1" anchor="t" anchorCtr="0" compatLnSpc="1">
            <a:prstTxWarp prst="textNoShape">
              <a:avLst/>
            </a:prstTxWarp>
          </a:bodyPr>
          <a:lstStyle/>
          <a:p>
            <a:pPr algn="ctr" defTabSz="914332">
              <a:lnSpc>
                <a:spcPct val="90000"/>
              </a:lnSpc>
              <a:defRPr/>
            </a:pPr>
            <a:endParaRPr lang="en-IN" sz="2400" b="1" kern="0" dirty="0">
              <a:latin typeface="Calibri" panose="020F0502020204030204"/>
            </a:endParaRPr>
          </a:p>
          <a:p>
            <a:pPr algn="ctr" defTabSz="914332">
              <a:lnSpc>
                <a:spcPct val="90000"/>
              </a:lnSpc>
              <a:defRPr/>
            </a:pPr>
            <a:r>
              <a:rPr lang="en-IN" sz="2400" b="1" kern="0" dirty="0">
                <a:latin typeface="Calibri" panose="020F0502020204030204"/>
              </a:rPr>
              <a:t>15000+</a:t>
            </a:r>
            <a:endParaRPr lang="en-IN" sz="3200" b="1" kern="0" dirty="0">
              <a:latin typeface="Calibri" panose="020F0502020204030204"/>
            </a:endParaRPr>
          </a:p>
          <a:p>
            <a:pPr algn="ctr" defTabSz="914332">
              <a:lnSpc>
                <a:spcPct val="90000"/>
              </a:lnSpc>
              <a:defRPr/>
            </a:pPr>
            <a:endParaRPr lang="en-IN" sz="2133" b="1" kern="0" dirty="0">
              <a:latin typeface="Calibri" panose="020F0502020204030204"/>
            </a:endParaRPr>
          </a:p>
        </p:txBody>
      </p:sp>
      <p:sp>
        <p:nvSpPr>
          <p:cNvPr id="32" name="Rectangle 31">
            <a:extLst>
              <a:ext uri="{FF2B5EF4-FFF2-40B4-BE49-F238E27FC236}">
                <a16:creationId xmlns:a16="http://schemas.microsoft.com/office/drawing/2014/main" xmlns="" id="{459EE64A-5B92-5595-C620-E582C256BBC2}"/>
              </a:ext>
            </a:extLst>
          </p:cNvPr>
          <p:cNvSpPr/>
          <p:nvPr/>
        </p:nvSpPr>
        <p:spPr>
          <a:xfrm>
            <a:off x="10059360" y="3632201"/>
            <a:ext cx="1015040" cy="406511"/>
          </a:xfrm>
          <a:prstGeom prst="rect">
            <a:avLst/>
          </a:prstGeom>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ln w="0"/>
                <a:solidFill>
                  <a:schemeClr val="tx1"/>
                </a:solidFill>
                <a:effectLst>
                  <a:outerShdw blurRad="38100" dist="19050" dir="2700000" algn="tl" rotWithShape="0">
                    <a:schemeClr val="dk1">
                      <a:alpha val="40000"/>
                    </a:schemeClr>
                  </a:outerShdw>
                </a:effectLst>
              </a:rPr>
              <a:t>IA</a:t>
            </a:r>
            <a:endParaRPr lang="en-US" sz="2133" b="1" dirty="0"/>
          </a:p>
        </p:txBody>
      </p:sp>
      <p:sp>
        <p:nvSpPr>
          <p:cNvPr id="38" name="Rectangle 37">
            <a:extLst>
              <a:ext uri="{FF2B5EF4-FFF2-40B4-BE49-F238E27FC236}">
                <a16:creationId xmlns:a16="http://schemas.microsoft.com/office/drawing/2014/main" xmlns="" id="{24280425-CD2A-CF25-C10E-645135A88D44}"/>
              </a:ext>
            </a:extLst>
          </p:cNvPr>
          <p:cNvSpPr/>
          <p:nvPr/>
        </p:nvSpPr>
        <p:spPr>
          <a:xfrm>
            <a:off x="1117600" y="4038490"/>
            <a:ext cx="4773280" cy="406511"/>
          </a:xfrm>
          <a:prstGeom prst="rect">
            <a:avLst/>
          </a:prstGeom>
          <a:solidFill>
            <a:schemeClr val="accent5">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IN" sz="2400" b="1" kern="0" dirty="0">
                <a:solidFill>
                  <a:schemeClr val="tx1"/>
                </a:solidFill>
                <a:latin typeface="Calibri" panose="020F0502020204030204"/>
              </a:rPr>
              <a:t>House of Parliament</a:t>
            </a:r>
            <a:endParaRPr lang="en-US" sz="2400" b="1" dirty="0">
              <a:solidFill>
                <a:schemeClr val="tx1"/>
              </a:solidFill>
            </a:endParaRPr>
          </a:p>
        </p:txBody>
      </p:sp>
      <p:sp>
        <p:nvSpPr>
          <p:cNvPr id="7" name="Rectangle 6">
            <a:extLst>
              <a:ext uri="{FF2B5EF4-FFF2-40B4-BE49-F238E27FC236}">
                <a16:creationId xmlns:a16="http://schemas.microsoft.com/office/drawing/2014/main" xmlns="" id="{972F06CB-4939-2AF8-8BBA-0EFEB710D980}"/>
              </a:ext>
            </a:extLst>
          </p:cNvPr>
          <p:cNvSpPr/>
          <p:nvPr/>
        </p:nvSpPr>
        <p:spPr>
          <a:xfrm>
            <a:off x="9752640" y="5054490"/>
            <a:ext cx="1423360" cy="406511"/>
          </a:xfrm>
          <a:prstGeom prst="rect">
            <a:avLst/>
          </a:prstGeom>
          <a:solidFill>
            <a:schemeClr val="accent2">
              <a:lumMod val="7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a:solidFill>
                  <a:schemeClr val="tx1"/>
                </a:solidFill>
              </a:rPr>
              <a:t>Block/Village</a:t>
            </a:r>
            <a:endParaRPr lang="en-US" sz="2133" b="1" dirty="0">
              <a:solidFill>
                <a:schemeClr val="tx1"/>
              </a:solidFill>
            </a:endParaRPr>
          </a:p>
        </p:txBody>
      </p:sp>
      <p:sp>
        <p:nvSpPr>
          <p:cNvPr id="9" name="Rectangle 8">
            <a:extLst>
              <a:ext uri="{FF2B5EF4-FFF2-40B4-BE49-F238E27FC236}">
                <a16:creationId xmlns:a16="http://schemas.microsoft.com/office/drawing/2014/main" xmlns="" id="{072AF833-057B-A95E-766B-B62EE1C6DB9F}"/>
              </a:ext>
            </a:extLst>
          </p:cNvPr>
          <p:cNvSpPr/>
          <p:nvPr/>
        </p:nvSpPr>
        <p:spPr>
          <a:xfrm>
            <a:off x="9550400" y="5434832"/>
            <a:ext cx="1828800" cy="635769"/>
          </a:xfrm>
          <a:prstGeom prst="rect">
            <a:avLst/>
          </a:prstGeom>
          <a:solidFill>
            <a:schemeClr val="accent2">
              <a:lumMod val="60000"/>
              <a:lumOff val="40000"/>
            </a:schemeClr>
          </a:solidFill>
          <a:ln>
            <a:noFill/>
          </a:ln>
        </p:spPr>
        <p:txBody>
          <a:bodyPr vert="horz" wrap="square" lIns="121920" tIns="60960" rIns="121920" bIns="60960" numCol="1" anchor="t" anchorCtr="0" compatLnSpc="1">
            <a:prstTxWarp prst="textNoShape">
              <a:avLst/>
            </a:prstTxWarp>
          </a:bodyPr>
          <a:lstStyle/>
          <a:p>
            <a:pPr algn="ctr" defTabSz="914332">
              <a:lnSpc>
                <a:spcPct val="90000"/>
              </a:lnSpc>
              <a:defRPr/>
            </a:pPr>
            <a:r>
              <a:rPr lang="en-IN" sz="1867" b="1" kern="0" dirty="0">
                <a:latin typeface="Calibri" panose="020F0502020204030204"/>
              </a:rPr>
              <a:t>7500+ - Block</a:t>
            </a:r>
          </a:p>
          <a:p>
            <a:pPr algn="ctr" defTabSz="914332">
              <a:lnSpc>
                <a:spcPct val="90000"/>
              </a:lnSpc>
              <a:defRPr/>
            </a:pPr>
            <a:r>
              <a:rPr lang="en-IN" sz="1867" b="1" kern="0" dirty="0">
                <a:latin typeface="Calibri" panose="020F0502020204030204"/>
              </a:rPr>
              <a:t>6.5L - Village</a:t>
            </a:r>
            <a:endParaRPr lang="en-IN" sz="2400" b="1" kern="0" dirty="0">
              <a:latin typeface="Calibri" panose="020F0502020204030204"/>
            </a:endParaRPr>
          </a:p>
          <a:p>
            <a:pPr algn="ctr" defTabSz="914332">
              <a:lnSpc>
                <a:spcPct val="90000"/>
              </a:lnSpc>
              <a:defRPr/>
            </a:pPr>
            <a:endParaRPr lang="en-IN" sz="2133" b="1" kern="0" dirty="0">
              <a:latin typeface="Calibri" panose="020F0502020204030204"/>
            </a:endParaRPr>
          </a:p>
        </p:txBody>
      </p:sp>
      <p:sp>
        <p:nvSpPr>
          <p:cNvPr id="2" name="Rectangle 1">
            <a:extLst>
              <a:ext uri="{FF2B5EF4-FFF2-40B4-BE49-F238E27FC236}">
                <a16:creationId xmlns:a16="http://schemas.microsoft.com/office/drawing/2014/main" xmlns="" id="{B8EF5EE2-7BA7-80A5-D7EE-43B052922B80}"/>
              </a:ext>
            </a:extLst>
          </p:cNvPr>
          <p:cNvSpPr/>
          <p:nvPr/>
        </p:nvSpPr>
        <p:spPr>
          <a:xfrm>
            <a:off x="1117599" y="4445001"/>
            <a:ext cx="2396309" cy="60948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tx1"/>
                </a:solidFill>
              </a:rPr>
              <a:t>Lok Sabha</a:t>
            </a:r>
          </a:p>
        </p:txBody>
      </p:sp>
      <p:sp>
        <p:nvSpPr>
          <p:cNvPr id="16" name="Rectangle 15">
            <a:extLst>
              <a:ext uri="{FF2B5EF4-FFF2-40B4-BE49-F238E27FC236}">
                <a16:creationId xmlns:a16="http://schemas.microsoft.com/office/drawing/2014/main" xmlns="" id="{419B39BE-AF9C-BCBB-2FAE-DEC042BE1553}"/>
              </a:ext>
            </a:extLst>
          </p:cNvPr>
          <p:cNvSpPr/>
          <p:nvPr/>
        </p:nvSpPr>
        <p:spPr>
          <a:xfrm>
            <a:off x="3487783" y="4445000"/>
            <a:ext cx="2403097" cy="60948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tx1"/>
                </a:solidFill>
              </a:rPr>
              <a:t>Rajya Sabha</a:t>
            </a:r>
          </a:p>
        </p:txBody>
      </p:sp>
    </p:spTree>
    <p:extLst>
      <p:ext uri="{BB962C8B-B14F-4D97-AF65-F5344CB8AC3E}">
        <p14:creationId xmlns:p14="http://schemas.microsoft.com/office/powerpoint/2010/main" xmlns="" val="3020258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D689AC-C3C1-45C9-D530-5347CFEA75FC}"/>
              </a:ext>
            </a:extLst>
          </p:cNvPr>
          <p:cNvSpPr>
            <a:spLocks noGrp="1"/>
          </p:cNvSpPr>
          <p:nvPr>
            <p:ph type="title"/>
          </p:nvPr>
        </p:nvSpPr>
        <p:spPr/>
        <p:txBody>
          <a:bodyPr/>
          <a:lstStyle/>
          <a:p>
            <a:pPr algn="r"/>
            <a:r>
              <a:rPr lang="en-US" b="1" dirty="0">
                <a:solidFill>
                  <a:srgbClr val="0070C0"/>
                </a:solidFill>
              </a:rPr>
              <a:t>Significant changes</a:t>
            </a:r>
            <a:endParaRPr lang="en-US" dirty="0">
              <a:solidFill>
                <a:srgbClr val="0070C0"/>
              </a:solidFill>
            </a:endParaRPr>
          </a:p>
        </p:txBody>
      </p:sp>
      <p:sp>
        <p:nvSpPr>
          <p:cNvPr id="3" name="Content Placeholder 2">
            <a:extLst>
              <a:ext uri="{FF2B5EF4-FFF2-40B4-BE49-F238E27FC236}">
                <a16:creationId xmlns:a16="http://schemas.microsoft.com/office/drawing/2014/main" xmlns="" id="{AD6FD211-3309-A6FE-D5AC-750D1CE3DA50}"/>
              </a:ext>
            </a:extLst>
          </p:cNvPr>
          <p:cNvSpPr>
            <a:spLocks noGrp="1"/>
          </p:cNvSpPr>
          <p:nvPr>
            <p:ph idx="1"/>
          </p:nvPr>
        </p:nvSpPr>
        <p:spPr/>
        <p:txBody>
          <a:bodyPr>
            <a:normAutofit fontScale="70000" lnSpcReduction="20000"/>
          </a:bodyPr>
          <a:lstStyle/>
          <a:p>
            <a:pPr algn="just">
              <a:lnSpc>
                <a:spcPct val="120000"/>
              </a:lnSpc>
              <a:spcBef>
                <a:spcPts val="1200"/>
              </a:spcBef>
              <a:spcAft>
                <a:spcPts val="1200"/>
              </a:spcAft>
            </a:pPr>
            <a:r>
              <a:rPr lang="en-IN" dirty="0">
                <a:latin typeface="Trebuchet MS" panose="020B0603020202020204" pitchFamily="34" charset="0"/>
              </a:rPr>
              <a:t>Establishment of C</a:t>
            </a:r>
            <a:r>
              <a:rPr lang="en-US" dirty="0">
                <a:latin typeface="Trebuchet MS" panose="020B0603020202020204" pitchFamily="34" charset="0"/>
              </a:rPr>
              <a:t>NA</a:t>
            </a:r>
          </a:p>
          <a:p>
            <a:pPr algn="just">
              <a:lnSpc>
                <a:spcPct val="120000"/>
              </a:lnSpc>
              <a:spcBef>
                <a:spcPts val="1200"/>
              </a:spcBef>
              <a:spcAft>
                <a:spcPts val="1200"/>
              </a:spcAft>
            </a:pPr>
            <a:r>
              <a:rPr lang="en-US" dirty="0">
                <a:latin typeface="Trebuchet MS" panose="020B0603020202020204" pitchFamily="34" charset="0"/>
              </a:rPr>
              <a:t>New fund flow </a:t>
            </a:r>
          </a:p>
          <a:p>
            <a:pPr algn="just">
              <a:lnSpc>
                <a:spcPct val="120000"/>
              </a:lnSpc>
              <a:spcBef>
                <a:spcPts val="1200"/>
              </a:spcBef>
              <a:spcAft>
                <a:spcPts val="1200"/>
              </a:spcAft>
            </a:pPr>
            <a:r>
              <a:rPr lang="en-US" dirty="0">
                <a:latin typeface="Trebuchet MS" panose="020B0603020202020204" pitchFamily="34" charset="0"/>
              </a:rPr>
              <a:t>No parking of funds</a:t>
            </a:r>
          </a:p>
          <a:p>
            <a:pPr algn="just">
              <a:lnSpc>
                <a:spcPct val="120000"/>
              </a:lnSpc>
              <a:spcBef>
                <a:spcPts val="1200"/>
              </a:spcBef>
              <a:spcAft>
                <a:spcPts val="1200"/>
              </a:spcAft>
            </a:pPr>
            <a:r>
              <a:rPr lang="en-US" dirty="0">
                <a:latin typeface="Trebuchet MS" panose="020B0603020202020204" pitchFamily="34" charset="0"/>
              </a:rPr>
              <a:t>Payment made directly to vendors</a:t>
            </a:r>
          </a:p>
          <a:p>
            <a:pPr algn="just">
              <a:lnSpc>
                <a:spcPct val="120000"/>
              </a:lnSpc>
              <a:spcBef>
                <a:spcPts val="1200"/>
              </a:spcBef>
              <a:spcAft>
                <a:spcPts val="1200"/>
              </a:spcAft>
            </a:pPr>
            <a:r>
              <a:rPr lang="en-US" dirty="0">
                <a:latin typeface="Trebuchet MS" panose="020B0603020202020204" pitchFamily="34" charset="0"/>
              </a:rPr>
              <a:t>Web based interface with MPs</a:t>
            </a:r>
          </a:p>
          <a:p>
            <a:pPr algn="just">
              <a:lnSpc>
                <a:spcPct val="120000"/>
              </a:lnSpc>
              <a:spcBef>
                <a:spcPts val="1200"/>
              </a:spcBef>
              <a:spcAft>
                <a:spcPts val="1200"/>
              </a:spcAft>
            </a:pPr>
            <a:r>
              <a:rPr lang="en-IN" dirty="0">
                <a:latin typeface="Trebuchet MS" panose="020B0603020202020204" pitchFamily="34" charset="0"/>
              </a:rPr>
              <a:t>Work recommendations have been made more generic</a:t>
            </a:r>
          </a:p>
          <a:p>
            <a:pPr algn="just">
              <a:lnSpc>
                <a:spcPct val="120000"/>
              </a:lnSpc>
              <a:spcBef>
                <a:spcPts val="1200"/>
              </a:spcBef>
              <a:spcAft>
                <a:spcPts val="1200"/>
              </a:spcAft>
            </a:pPr>
            <a:r>
              <a:rPr lang="en-IN" dirty="0">
                <a:latin typeface="Trebuchet MS" panose="020B0603020202020204" pitchFamily="34" charset="0"/>
              </a:rPr>
              <a:t>Various riders and restrictions on recommendations of permissible works removed</a:t>
            </a:r>
          </a:p>
          <a:p>
            <a:pPr lvl="1" algn="just">
              <a:lnSpc>
                <a:spcPct val="120000"/>
              </a:lnSpc>
              <a:spcBef>
                <a:spcPts val="1200"/>
              </a:spcBef>
              <a:spcAft>
                <a:spcPts val="1200"/>
              </a:spcAft>
              <a:buFont typeface="Wingdings" pitchFamily="2" charset="2"/>
              <a:buChar char="ü"/>
            </a:pPr>
            <a:endParaRPr lang="en-IN" dirty="0">
              <a:latin typeface="Trebuchet MS" panose="020B0603020202020204" pitchFamily="34" charset="0"/>
            </a:endParaRPr>
          </a:p>
        </p:txBody>
      </p:sp>
      <p:sp>
        <p:nvSpPr>
          <p:cNvPr id="4" name="Slide Number Placeholder 3">
            <a:extLst>
              <a:ext uri="{FF2B5EF4-FFF2-40B4-BE49-F238E27FC236}">
                <a16:creationId xmlns:a16="http://schemas.microsoft.com/office/drawing/2014/main" xmlns="" id="{296C1121-A331-4162-E4BE-0F8F3D0CD764}"/>
              </a:ext>
            </a:extLst>
          </p:cNvPr>
          <p:cNvSpPr>
            <a:spLocks noGrp="1"/>
          </p:cNvSpPr>
          <p:nvPr>
            <p:ph type="sldNum" sz="quarter" idx="12"/>
          </p:nvPr>
        </p:nvSpPr>
        <p:spPr/>
        <p:txBody>
          <a:bodyPr/>
          <a:lstStyle/>
          <a:p>
            <a:fld id="{2DF29499-5F32-457E-A85C-798D9A9EA830}" type="slidenum">
              <a:rPr lang="en-IN" smtClean="0"/>
              <a:pPr/>
              <a:t>7</a:t>
            </a:fld>
            <a:endParaRPr lang="en-IN" dirty="0"/>
          </a:p>
        </p:txBody>
      </p:sp>
    </p:spTree>
    <p:extLst>
      <p:ext uri="{BB962C8B-B14F-4D97-AF65-F5344CB8AC3E}">
        <p14:creationId xmlns:p14="http://schemas.microsoft.com/office/powerpoint/2010/main" xmlns="" val="1899026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F29499-5F32-457E-A85C-798D9A9EA830}" type="slidenum">
              <a:rPr lang="en-IN" smtClean="0"/>
              <a:pPr/>
              <a:t>8</a:t>
            </a:fld>
            <a:endParaRPr lang="en-IN"/>
          </a:p>
        </p:txBody>
      </p:sp>
      <p:sp>
        <p:nvSpPr>
          <p:cNvPr id="10" name="Rectangle 9"/>
          <p:cNvSpPr/>
          <p:nvPr/>
        </p:nvSpPr>
        <p:spPr>
          <a:xfrm>
            <a:off x="7605658" y="561038"/>
            <a:ext cx="3748142" cy="369332"/>
          </a:xfrm>
          <a:prstGeom prst="rect">
            <a:avLst/>
          </a:prstGeom>
        </p:spPr>
        <p:txBody>
          <a:bodyPr wrap="none">
            <a:spAutoFit/>
          </a:bodyPr>
          <a:lstStyle/>
          <a:p>
            <a:pPr>
              <a:spcAft>
                <a:spcPts val="800"/>
              </a:spcAft>
            </a:pPr>
            <a:r>
              <a:rPr lang="en-US" b="1" dirty="0">
                <a:solidFill>
                  <a:srgbClr val="0070C0"/>
                </a:solidFill>
                <a:latin typeface="Verdana" panose="020B0604030504040204" pitchFamily="34" charset="0"/>
                <a:ea typeface="Times New Roman" panose="02020603050405020304" pitchFamily="18" charset="0"/>
              </a:rPr>
              <a:t>Chapter-3: Implementation</a:t>
            </a:r>
            <a:endParaRPr lang="en-IN" sz="2800" dirty="0">
              <a:solidFill>
                <a:srgbClr val="0070C0"/>
              </a:solidFill>
              <a:effectLst/>
              <a:latin typeface="Times New Roman" panose="02020603050405020304" pitchFamily="18" charset="0"/>
              <a:ea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661413566"/>
              </p:ext>
            </p:extLst>
          </p:nvPr>
        </p:nvGraphicFramePr>
        <p:xfrm>
          <a:off x="838201" y="930370"/>
          <a:ext cx="10515599" cy="5673628"/>
        </p:xfrm>
        <a:graphic>
          <a:graphicData uri="http://schemas.openxmlformats.org/drawingml/2006/table">
            <a:tbl>
              <a:tblPr firstRow="1" bandRow="1">
                <a:tableStyleId>{5C22544A-7EE6-4342-B048-85BDC9FD1C3A}</a:tableStyleId>
              </a:tblPr>
              <a:tblGrid>
                <a:gridCol w="534207">
                  <a:extLst>
                    <a:ext uri="{9D8B030D-6E8A-4147-A177-3AD203B41FA5}">
                      <a16:colId xmlns:a16="http://schemas.microsoft.com/office/drawing/2014/main" xmlns="" val="2385324858"/>
                    </a:ext>
                  </a:extLst>
                </a:gridCol>
                <a:gridCol w="4928965">
                  <a:extLst>
                    <a:ext uri="{9D8B030D-6E8A-4147-A177-3AD203B41FA5}">
                      <a16:colId xmlns:a16="http://schemas.microsoft.com/office/drawing/2014/main" xmlns="" val="947537965"/>
                    </a:ext>
                  </a:extLst>
                </a:gridCol>
                <a:gridCol w="5052427">
                  <a:extLst>
                    <a:ext uri="{9D8B030D-6E8A-4147-A177-3AD203B41FA5}">
                      <a16:colId xmlns:a16="http://schemas.microsoft.com/office/drawing/2014/main" xmlns="" val="754386541"/>
                    </a:ext>
                  </a:extLst>
                </a:gridCol>
              </a:tblGrid>
              <a:tr h="366996">
                <a:tc>
                  <a:txBody>
                    <a:bodyPr/>
                    <a:lstStyle/>
                    <a:p>
                      <a:endParaRPr lang="en-IN" dirty="0"/>
                    </a:p>
                  </a:txBody>
                  <a:tcPr/>
                </a:tc>
                <a:tc>
                  <a:txBody>
                    <a:bodyPr/>
                    <a:lstStyle/>
                    <a:p>
                      <a:r>
                        <a:rPr lang="en-IN" dirty="0"/>
                        <a:t>New Guidelines</a:t>
                      </a:r>
                    </a:p>
                  </a:txBody>
                  <a:tcPr/>
                </a:tc>
                <a:tc>
                  <a:txBody>
                    <a:bodyPr/>
                    <a:lstStyle/>
                    <a:p>
                      <a:r>
                        <a:rPr lang="en-IN" dirty="0"/>
                        <a:t>Old Guidelines</a:t>
                      </a:r>
                    </a:p>
                  </a:txBody>
                  <a:tcPr/>
                </a:tc>
                <a:extLst>
                  <a:ext uri="{0D108BD9-81ED-4DB2-BD59-A6C34878D82A}">
                    <a16:rowId xmlns:a16="http://schemas.microsoft.com/office/drawing/2014/main" xmlns="" val="1300778829"/>
                  </a:ext>
                </a:extLst>
              </a:tr>
              <a:tr h="987280">
                <a:tc>
                  <a:txBody>
                    <a:bodyPr/>
                    <a:lstStyle/>
                    <a:p>
                      <a:r>
                        <a:rPr lang="en-IN" sz="1400" dirty="0"/>
                        <a:t>1.</a:t>
                      </a:r>
                    </a:p>
                  </a:txBody>
                  <a:tcPr/>
                </a:tc>
                <a:tc>
                  <a:txBody>
                    <a:bodyPr/>
                    <a:lstStyle/>
                    <a:p>
                      <a:pPr algn="just"/>
                      <a:r>
                        <a:rPr lang="en-IN" sz="1400" dirty="0">
                          <a:solidFill>
                            <a:srgbClr val="000000"/>
                          </a:solidFill>
                          <a:effectLst/>
                          <a:latin typeface="Verdana" panose="020B0604030504040204" pitchFamily="34" charset="0"/>
                          <a:ea typeface="Times New Roman" panose="02020603050405020304" pitchFamily="18" charset="0"/>
                          <a:cs typeface="Mangal"/>
                        </a:rPr>
                        <a:t>Contribution</a:t>
                      </a:r>
                      <a:r>
                        <a:rPr lang="en-US" sz="1400" dirty="0">
                          <a:solidFill>
                            <a:srgbClr val="000000"/>
                          </a:solidFill>
                          <a:effectLst/>
                          <a:latin typeface="Verdana" panose="020B0604030504040204" pitchFamily="34" charset="0"/>
                          <a:ea typeface="Times New Roman" panose="02020603050405020304" pitchFamily="18" charset="0"/>
                          <a:cs typeface="Mangal"/>
                        </a:rPr>
                        <a:t> of </a:t>
                      </a:r>
                      <a:r>
                        <a:rPr lang="en-US" sz="1400" dirty="0" err="1">
                          <a:solidFill>
                            <a:srgbClr val="000000"/>
                          </a:solidFill>
                          <a:effectLst/>
                          <a:latin typeface="Verdana" panose="020B0604030504040204" pitchFamily="34" charset="0"/>
                          <a:ea typeface="Times New Roman" panose="02020603050405020304" pitchFamily="18" charset="0"/>
                          <a:cs typeface="Mangal"/>
                        </a:rPr>
                        <a:t>Rs</a:t>
                      </a:r>
                      <a:r>
                        <a:rPr lang="en-US" sz="1400" dirty="0">
                          <a:solidFill>
                            <a:srgbClr val="000000"/>
                          </a:solidFill>
                          <a:effectLst/>
                          <a:latin typeface="Verdana" panose="020B0604030504040204" pitchFamily="34" charset="0"/>
                          <a:ea typeface="Times New Roman" panose="02020603050405020304" pitchFamily="18" charset="0"/>
                          <a:cs typeface="Mangal"/>
                        </a:rPr>
                        <a:t>. 25 lakhs outside Constituency /State allowed for Trusts/Societies and Cooperative Societies.</a:t>
                      </a:r>
                      <a:r>
                        <a:rPr lang="en-US" sz="1400" b="0" dirty="0">
                          <a:solidFill>
                            <a:srgbClr val="000000"/>
                          </a:solidFill>
                          <a:effectLst/>
                          <a:latin typeface="Verdana" panose="020B0604030504040204" pitchFamily="34" charset="0"/>
                          <a:ea typeface="Times New Roman" panose="02020603050405020304" pitchFamily="18" charset="0"/>
                          <a:cs typeface="Mangal"/>
                        </a:rPr>
                        <a:t> [</a:t>
                      </a:r>
                      <a:r>
                        <a:rPr lang="en-IN" sz="1400" dirty="0">
                          <a:solidFill>
                            <a:srgbClr val="000000"/>
                          </a:solidFill>
                          <a:effectLst/>
                          <a:latin typeface="Verdana" panose="020B0604030504040204" pitchFamily="34" charset="0"/>
                          <a:ea typeface="Times New Roman" panose="02020603050405020304" pitchFamily="18" charset="0"/>
                          <a:cs typeface="Mangal"/>
                        </a:rPr>
                        <a:t>para-3.1.2] </a:t>
                      </a:r>
                      <a:endParaRPr lang="en-IN" sz="1400" dirty="0">
                        <a:effectLst/>
                        <a:latin typeface="Calibri" panose="020F0502020204030204" pitchFamily="34" charset="0"/>
                        <a:ea typeface="Times New Roman" panose="02020603050405020304" pitchFamily="18" charset="0"/>
                        <a:cs typeface="Mangal"/>
                      </a:endParaRPr>
                    </a:p>
                  </a:txBody>
                  <a:tcPr/>
                </a:tc>
                <a:tc>
                  <a:txBody>
                    <a:bodyPr/>
                    <a:lstStyle/>
                    <a:p>
                      <a:pPr>
                        <a:spcAft>
                          <a:spcPts val="800"/>
                        </a:spcAft>
                      </a:pPr>
                      <a:r>
                        <a:rPr lang="en-US" sz="1400" b="0" dirty="0">
                          <a:solidFill>
                            <a:srgbClr val="000000"/>
                          </a:solidFill>
                          <a:effectLst/>
                          <a:latin typeface="Verdana" panose="020B0604030504040204" pitchFamily="34" charset="0"/>
                          <a:ea typeface="Times New Roman" panose="02020603050405020304" pitchFamily="18" charset="0"/>
                          <a:cs typeface="Mangal"/>
                        </a:rPr>
                        <a:t>It was not allowed.</a:t>
                      </a:r>
                      <a:endParaRPr lang="en-IN" sz="1400" dirty="0">
                        <a:effectLst/>
                        <a:latin typeface="Calibri" panose="020F0502020204030204" pitchFamily="34" charset="0"/>
                        <a:ea typeface="Times New Roman" panose="02020603050405020304" pitchFamily="18" charset="0"/>
                        <a:cs typeface="Mangal"/>
                      </a:endParaRPr>
                    </a:p>
                  </a:txBody>
                  <a:tcPr/>
                </a:tc>
                <a:extLst>
                  <a:ext uri="{0D108BD9-81ED-4DB2-BD59-A6C34878D82A}">
                    <a16:rowId xmlns:a16="http://schemas.microsoft.com/office/drawing/2014/main" xmlns="" val="434291114"/>
                  </a:ext>
                </a:extLst>
              </a:tr>
              <a:tr h="987280">
                <a:tc>
                  <a:txBody>
                    <a:bodyPr/>
                    <a:lstStyle/>
                    <a:p>
                      <a:r>
                        <a:rPr lang="en-IN" sz="1400" dirty="0"/>
                        <a:t>2.</a:t>
                      </a:r>
                    </a:p>
                  </a:txBody>
                  <a:tcPr/>
                </a:tc>
                <a:tc>
                  <a:txBody>
                    <a:bodyPr/>
                    <a:lstStyle/>
                    <a:p>
                      <a:pPr algn="just"/>
                      <a:r>
                        <a:rPr lang="en-IN" sz="1400" dirty="0">
                          <a:solidFill>
                            <a:srgbClr val="000000"/>
                          </a:solidFill>
                          <a:effectLst/>
                          <a:latin typeface="Verdana" panose="020B0604030504040204" pitchFamily="34" charset="0"/>
                          <a:ea typeface="Times New Roman" panose="02020603050405020304" pitchFamily="18" charset="0"/>
                          <a:cs typeface="Mangal"/>
                        </a:rPr>
                        <a:t>Sanction/rejection of recommendation of an MP shall be issued by IDA within 45 days from the date of the receipt of recommendation.[para-3.2.4]</a:t>
                      </a:r>
                      <a:endParaRPr lang="en-IN" sz="1400" dirty="0">
                        <a:effectLst/>
                        <a:latin typeface="Calibri" panose="020F0502020204030204" pitchFamily="34" charset="0"/>
                        <a:ea typeface="Times New Roman" panose="02020603050405020304" pitchFamily="18" charset="0"/>
                        <a:cs typeface="Mangal"/>
                      </a:endParaRPr>
                    </a:p>
                  </a:txBody>
                  <a:tcPr/>
                </a:tc>
                <a:tc>
                  <a:txBody>
                    <a:bodyPr/>
                    <a:lstStyle/>
                    <a:p>
                      <a:pPr algn="just"/>
                      <a:r>
                        <a:rPr lang="en-IN" sz="1400" dirty="0">
                          <a:solidFill>
                            <a:srgbClr val="000000"/>
                          </a:solidFill>
                          <a:effectLst/>
                          <a:latin typeface="Verdana" panose="020B0604030504040204" pitchFamily="34" charset="0"/>
                          <a:ea typeface="Times New Roman" panose="02020603050405020304" pitchFamily="18" charset="0"/>
                          <a:cs typeface="Mangal"/>
                        </a:rPr>
                        <a:t>Time limit for sanction was 75 days. </a:t>
                      </a:r>
                      <a:endParaRPr lang="en-IN" sz="1400" dirty="0">
                        <a:effectLst/>
                        <a:latin typeface="Calibri" panose="020F0502020204030204" pitchFamily="34" charset="0"/>
                        <a:ea typeface="Times New Roman" panose="02020603050405020304" pitchFamily="18" charset="0"/>
                        <a:cs typeface="Mangal"/>
                      </a:endParaRPr>
                    </a:p>
                    <a:p>
                      <a:pPr>
                        <a:spcAft>
                          <a:spcPts val="800"/>
                        </a:spcAft>
                      </a:pPr>
                      <a:r>
                        <a:rPr lang="en-US" sz="1400" b="0" dirty="0">
                          <a:solidFill>
                            <a:srgbClr val="000000"/>
                          </a:solidFill>
                          <a:effectLst/>
                          <a:latin typeface="Verdana" panose="020B0604030504040204" pitchFamily="34" charset="0"/>
                          <a:ea typeface="Times New Roman" panose="02020603050405020304" pitchFamily="18" charset="0"/>
                          <a:cs typeface="Mangal"/>
                        </a:rPr>
                        <a:t> </a:t>
                      </a:r>
                      <a:endParaRPr lang="en-IN" sz="1400" dirty="0">
                        <a:effectLst/>
                        <a:latin typeface="Calibri" panose="020F0502020204030204" pitchFamily="34" charset="0"/>
                        <a:ea typeface="Times New Roman" panose="02020603050405020304" pitchFamily="18" charset="0"/>
                        <a:cs typeface="Mangal"/>
                      </a:endParaRPr>
                    </a:p>
                    <a:p>
                      <a:endParaRPr lang="en-IN" sz="1400" dirty="0"/>
                    </a:p>
                  </a:txBody>
                  <a:tcPr/>
                </a:tc>
                <a:extLst>
                  <a:ext uri="{0D108BD9-81ED-4DB2-BD59-A6C34878D82A}">
                    <a16:rowId xmlns:a16="http://schemas.microsoft.com/office/drawing/2014/main" xmlns="" val="2002660403"/>
                  </a:ext>
                </a:extLst>
              </a:tr>
              <a:tr h="617050">
                <a:tc>
                  <a:txBody>
                    <a:bodyPr/>
                    <a:lstStyle/>
                    <a:p>
                      <a:r>
                        <a:rPr lang="en-IN" sz="1400" dirty="0"/>
                        <a:t>3.</a:t>
                      </a:r>
                    </a:p>
                  </a:txBody>
                  <a:tcPr/>
                </a:tc>
                <a:tc>
                  <a:txBody>
                    <a:bodyPr/>
                    <a:lstStyle/>
                    <a:p>
                      <a:pPr algn="just"/>
                      <a:r>
                        <a:rPr lang="en-IN" sz="1400" dirty="0">
                          <a:solidFill>
                            <a:srgbClr val="000000"/>
                          </a:solidFill>
                          <a:effectLst/>
                          <a:latin typeface="Verdana" panose="020B0604030504040204" pitchFamily="34" charset="0"/>
                          <a:ea typeface="Times New Roman" panose="02020603050405020304" pitchFamily="18" charset="0"/>
                          <a:cs typeface="Mangal"/>
                        </a:rPr>
                        <a:t>Minimum threshold for each project has been raised to </a:t>
                      </a:r>
                      <a:r>
                        <a:rPr lang="en-IN" sz="1400" dirty="0" err="1">
                          <a:solidFill>
                            <a:srgbClr val="000000"/>
                          </a:solidFill>
                          <a:effectLst/>
                          <a:latin typeface="Verdana" panose="020B0604030504040204" pitchFamily="34" charset="0"/>
                          <a:ea typeface="Times New Roman" panose="02020603050405020304" pitchFamily="18" charset="0"/>
                          <a:cs typeface="Mangal"/>
                        </a:rPr>
                        <a:t>Rs</a:t>
                      </a:r>
                      <a:r>
                        <a:rPr lang="en-IN" sz="1400" dirty="0">
                          <a:solidFill>
                            <a:srgbClr val="000000"/>
                          </a:solidFill>
                          <a:effectLst/>
                          <a:latin typeface="Verdana" panose="020B0604030504040204" pitchFamily="34" charset="0"/>
                          <a:ea typeface="Times New Roman" panose="02020603050405020304" pitchFamily="18" charset="0"/>
                          <a:cs typeface="Mangal"/>
                        </a:rPr>
                        <a:t>. 2.5 lakh.[para-3.2.9] </a:t>
                      </a:r>
                      <a:endParaRPr lang="en-IN" sz="1400" dirty="0">
                        <a:effectLst/>
                        <a:latin typeface="Calibri" panose="020F0502020204030204" pitchFamily="34" charset="0"/>
                        <a:ea typeface="Times New Roman" panose="02020603050405020304" pitchFamily="18" charset="0"/>
                        <a:cs typeface="Mangal"/>
                      </a:endParaRPr>
                    </a:p>
                  </a:txBody>
                  <a:tcPr/>
                </a:tc>
                <a:tc>
                  <a:txBody>
                    <a:bodyPr/>
                    <a:lstStyle/>
                    <a:p>
                      <a:pPr algn="just"/>
                      <a:r>
                        <a:rPr lang="en-US" sz="1400" dirty="0">
                          <a:solidFill>
                            <a:srgbClr val="000000"/>
                          </a:solidFill>
                          <a:effectLst/>
                          <a:latin typeface="Verdana" panose="020B0604030504040204" pitchFamily="34" charset="0"/>
                          <a:ea typeface="Times New Roman" panose="02020603050405020304" pitchFamily="18" charset="0"/>
                          <a:cs typeface="Mangal"/>
                        </a:rPr>
                        <a:t>M</a:t>
                      </a:r>
                      <a:r>
                        <a:rPr lang="en-IN" sz="1400" dirty="0" err="1">
                          <a:solidFill>
                            <a:srgbClr val="000000"/>
                          </a:solidFill>
                          <a:effectLst/>
                          <a:latin typeface="Verdana" panose="020B0604030504040204" pitchFamily="34" charset="0"/>
                          <a:ea typeface="Times New Roman" panose="02020603050405020304" pitchFamily="18" charset="0"/>
                          <a:cs typeface="Mangal"/>
                        </a:rPr>
                        <a:t>inimum</a:t>
                      </a:r>
                      <a:r>
                        <a:rPr lang="en-IN" sz="1400" dirty="0">
                          <a:solidFill>
                            <a:srgbClr val="000000"/>
                          </a:solidFill>
                          <a:effectLst/>
                          <a:latin typeface="Verdana" panose="020B0604030504040204" pitchFamily="34" charset="0"/>
                          <a:ea typeface="Times New Roman" panose="02020603050405020304" pitchFamily="18" charset="0"/>
                          <a:cs typeface="Mangal"/>
                        </a:rPr>
                        <a:t> threshold limit for each project was </a:t>
                      </a:r>
                      <a:r>
                        <a:rPr lang="en-IN" sz="1400" dirty="0" err="1">
                          <a:solidFill>
                            <a:srgbClr val="000000"/>
                          </a:solidFill>
                          <a:effectLst/>
                          <a:latin typeface="Verdana" panose="020B0604030504040204" pitchFamily="34" charset="0"/>
                          <a:ea typeface="Times New Roman" panose="02020603050405020304" pitchFamily="18" charset="0"/>
                          <a:cs typeface="Mangal"/>
                        </a:rPr>
                        <a:t>Rs</a:t>
                      </a:r>
                      <a:r>
                        <a:rPr lang="en-IN" sz="1400" dirty="0">
                          <a:solidFill>
                            <a:srgbClr val="000000"/>
                          </a:solidFill>
                          <a:effectLst/>
                          <a:latin typeface="Verdana" panose="020B0604030504040204" pitchFamily="34" charset="0"/>
                          <a:ea typeface="Times New Roman" panose="02020603050405020304" pitchFamily="18" charset="0"/>
                          <a:cs typeface="Mangal"/>
                        </a:rPr>
                        <a:t>. 1 lakh.[para-3.26]</a:t>
                      </a:r>
                      <a:endParaRPr lang="en-IN" sz="1400" dirty="0">
                        <a:effectLst/>
                        <a:latin typeface="Calibri" panose="020F0502020204030204" pitchFamily="34" charset="0"/>
                        <a:ea typeface="Times New Roman" panose="02020603050405020304" pitchFamily="18" charset="0"/>
                        <a:cs typeface="Mangal"/>
                      </a:endParaRPr>
                    </a:p>
                  </a:txBody>
                  <a:tcPr/>
                </a:tc>
                <a:extLst>
                  <a:ext uri="{0D108BD9-81ED-4DB2-BD59-A6C34878D82A}">
                    <a16:rowId xmlns:a16="http://schemas.microsoft.com/office/drawing/2014/main" xmlns="" val="3643468935"/>
                  </a:ext>
                </a:extLst>
              </a:tr>
              <a:tr h="1357511">
                <a:tc>
                  <a:txBody>
                    <a:bodyPr/>
                    <a:lstStyle/>
                    <a:p>
                      <a:r>
                        <a:rPr lang="en-IN" sz="1400" dirty="0"/>
                        <a:t>4.</a:t>
                      </a:r>
                    </a:p>
                  </a:txBody>
                  <a:tcPr/>
                </a:tc>
                <a:tc>
                  <a:txBody>
                    <a:bodyPr/>
                    <a:lstStyle/>
                    <a:p>
                      <a:pPr algn="just"/>
                      <a:r>
                        <a:rPr lang="en-IN" sz="1400" dirty="0">
                          <a:effectLst/>
                          <a:latin typeface="Verdana" panose="020B0604030504040204" pitchFamily="34" charset="0"/>
                          <a:ea typeface="Verdana" panose="020B0604030504040204" pitchFamily="34" charset="0"/>
                          <a:cs typeface="Mangal"/>
                        </a:rPr>
                        <a:t>It shall be mandatory to</a:t>
                      </a:r>
                      <a:r>
                        <a:rPr lang="en-IN" sz="1400" baseline="0" dirty="0">
                          <a:effectLst/>
                          <a:latin typeface="Verdana" panose="020B0604030504040204" pitchFamily="34" charset="0"/>
                          <a:ea typeface="Verdana" panose="020B0604030504040204" pitchFamily="34" charset="0"/>
                          <a:cs typeface="Mangal"/>
                        </a:rPr>
                        <a:t> select the Central Govt. Ministries/Organisations (like Railways, </a:t>
                      </a:r>
                      <a:r>
                        <a:rPr lang="en-IN" sz="1400" baseline="0" dirty="0" err="1">
                          <a:effectLst/>
                          <a:latin typeface="Verdana" panose="020B0604030504040204" pitchFamily="34" charset="0"/>
                          <a:ea typeface="Verdana" panose="020B0604030504040204" pitchFamily="34" charset="0"/>
                          <a:cs typeface="Mangal"/>
                        </a:rPr>
                        <a:t>Archeological</a:t>
                      </a:r>
                      <a:r>
                        <a:rPr lang="en-IN" sz="1400" baseline="0" dirty="0">
                          <a:effectLst/>
                          <a:latin typeface="Verdana" panose="020B0604030504040204" pitchFamily="34" charset="0"/>
                          <a:ea typeface="Verdana" panose="020B0604030504040204" pitchFamily="34" charset="0"/>
                          <a:cs typeface="Mangal"/>
                        </a:rPr>
                        <a:t> Survey of India etc.) as Implementing Agency for works pertaining to their domain [para-3.2.10]</a:t>
                      </a:r>
                      <a:endParaRPr lang="en-IN" sz="1400" dirty="0">
                        <a:effectLst/>
                        <a:latin typeface="Verdana" panose="020B0604030504040204" pitchFamily="34" charset="0"/>
                        <a:ea typeface="Verdana" panose="020B0604030504040204" pitchFamily="34" charset="0"/>
                        <a:cs typeface="Mangal"/>
                      </a:endParaRPr>
                    </a:p>
                  </a:txBody>
                  <a:tcPr/>
                </a:tc>
                <a:tc>
                  <a:txBody>
                    <a:bodyPr/>
                    <a:lstStyle/>
                    <a:p>
                      <a:endParaRPr lang="en-IN" sz="1400"/>
                    </a:p>
                  </a:txBody>
                  <a:tcPr/>
                </a:tc>
                <a:extLst>
                  <a:ext uri="{0D108BD9-81ED-4DB2-BD59-A6C34878D82A}">
                    <a16:rowId xmlns:a16="http://schemas.microsoft.com/office/drawing/2014/main" xmlns="" val="864213104"/>
                  </a:ext>
                </a:extLst>
              </a:tr>
              <a:tr h="1357511">
                <a:tc>
                  <a:txBody>
                    <a:bodyPr/>
                    <a:lstStyle/>
                    <a:p>
                      <a:r>
                        <a:rPr lang="en-US" sz="1400" dirty="0"/>
                        <a:t>5.</a:t>
                      </a:r>
                      <a:endParaRPr lang="en-IN" sz="1400" dirty="0"/>
                    </a:p>
                  </a:txBody>
                  <a:tcPr/>
                </a:tc>
                <a:tc>
                  <a:txBody>
                    <a:bodyPr/>
                    <a:lstStyle/>
                    <a:p>
                      <a:pPr algn="just"/>
                      <a:r>
                        <a:rPr lang="en-IN" sz="1400" dirty="0">
                          <a:solidFill>
                            <a:srgbClr val="000000"/>
                          </a:solidFill>
                          <a:effectLst/>
                          <a:latin typeface="Verdana" panose="020B0604030504040204" pitchFamily="34" charset="0"/>
                          <a:ea typeface="Times New Roman" panose="02020603050405020304" pitchFamily="18" charset="0"/>
                          <a:cs typeface="Mangal"/>
                        </a:rPr>
                        <a:t>The work, once sanctioned by the Implementing District Authority, cannot be changed and cancelled.[para-3.2.15]</a:t>
                      </a:r>
                      <a:endParaRPr lang="en-IN" sz="1400" dirty="0">
                        <a:effectLst/>
                        <a:latin typeface="Calibri" panose="020F0502020204030204" pitchFamily="34" charset="0"/>
                        <a:ea typeface="Times New Roman" panose="02020603050405020304" pitchFamily="18" charset="0"/>
                        <a:cs typeface="Mang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a:solidFill>
                            <a:srgbClr val="000000"/>
                          </a:solidFill>
                          <a:effectLst/>
                          <a:latin typeface="Verdana" panose="020B0604030504040204" pitchFamily="34" charset="0"/>
                          <a:ea typeface="Times New Roman" panose="02020603050405020304" pitchFamily="18" charset="0"/>
                          <a:cs typeface="Mangal"/>
                        </a:rPr>
                        <a:t>The work, once sanctioned by the District Authority could be cancelled only if the execution of the work had not commenced and cancellation did not lead to any financial liability on the government.[para-3.4]</a:t>
                      </a:r>
                      <a:endParaRPr lang="en-IN" sz="1400" dirty="0">
                        <a:effectLst/>
                        <a:latin typeface="Calibri" panose="020F0502020204030204" pitchFamily="34" charset="0"/>
                        <a:ea typeface="Times New Roman" panose="02020603050405020304" pitchFamily="18" charset="0"/>
                        <a:cs typeface="Mangal"/>
                      </a:endParaRPr>
                    </a:p>
                    <a:p>
                      <a:endParaRPr lang="en-IN" sz="1400" dirty="0"/>
                    </a:p>
                  </a:txBody>
                  <a:tcPr/>
                </a:tc>
                <a:extLst>
                  <a:ext uri="{0D108BD9-81ED-4DB2-BD59-A6C34878D82A}">
                    <a16:rowId xmlns:a16="http://schemas.microsoft.com/office/drawing/2014/main" xmlns="" val="571843692"/>
                  </a:ext>
                </a:extLst>
              </a:tr>
            </a:tbl>
          </a:graphicData>
        </a:graphic>
      </p:graphicFrame>
    </p:spTree>
    <p:extLst>
      <p:ext uri="{BB962C8B-B14F-4D97-AF65-F5344CB8AC3E}">
        <p14:creationId xmlns:p14="http://schemas.microsoft.com/office/powerpoint/2010/main" xmlns="" val="1049748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1617" y="466725"/>
            <a:ext cx="3602183" cy="401493"/>
          </a:xfrm>
        </p:spPr>
        <p:txBody>
          <a:bodyPr>
            <a:normAutofit/>
          </a:bodyPr>
          <a:lstStyle/>
          <a:p>
            <a:pPr>
              <a:spcAft>
                <a:spcPts val="800"/>
              </a:spcAft>
            </a:pPr>
            <a:r>
              <a:rPr lang="en-US" sz="2000" b="1" dirty="0">
                <a:solidFill>
                  <a:srgbClr val="0070C0"/>
                </a:solidFill>
                <a:latin typeface="Verdana" panose="020B0604030504040204" pitchFamily="34" charset="0"/>
                <a:ea typeface="Times New Roman" panose="02020603050405020304" pitchFamily="18" charset="0"/>
                <a:cs typeface="+mn-cs"/>
              </a:rPr>
              <a:t>Chapter-4</a:t>
            </a:r>
            <a:r>
              <a:rPr lang="en-US" sz="2000" b="1" dirty="0">
                <a:solidFill>
                  <a:srgbClr val="0070C0"/>
                </a:solidFill>
                <a:latin typeface="Verdana" panose="020B0604030504040204" pitchFamily="34" charset="0"/>
                <a:ea typeface="Times New Roman" panose="02020603050405020304" pitchFamily="18" charset="0"/>
              </a:rPr>
              <a:t>: Monitoring</a:t>
            </a:r>
            <a:endParaRPr lang="en-IN" sz="2000" dirty="0">
              <a:solidFill>
                <a:srgbClr val="0070C0"/>
              </a:solidFill>
              <a:latin typeface="Times New Roman" panose="02020603050405020304" pitchFamily="18" charset="0"/>
              <a:ea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548578820"/>
              </p:ext>
            </p:extLst>
          </p:nvPr>
        </p:nvGraphicFramePr>
        <p:xfrm>
          <a:off x="794328" y="951344"/>
          <a:ext cx="10559472" cy="5405005"/>
        </p:xfrm>
        <a:graphic>
          <a:graphicData uri="http://schemas.openxmlformats.org/drawingml/2006/table">
            <a:tbl>
              <a:tblPr firstRow="1" bandRow="1">
                <a:tableStyleId>{5C22544A-7EE6-4342-B048-85BDC9FD1C3A}</a:tableStyleId>
              </a:tblPr>
              <a:tblGrid>
                <a:gridCol w="651561">
                  <a:extLst>
                    <a:ext uri="{9D8B030D-6E8A-4147-A177-3AD203B41FA5}">
                      <a16:colId xmlns:a16="http://schemas.microsoft.com/office/drawing/2014/main" xmlns="" val="200774708"/>
                    </a:ext>
                  </a:extLst>
                </a:gridCol>
                <a:gridCol w="4785848">
                  <a:extLst>
                    <a:ext uri="{9D8B030D-6E8A-4147-A177-3AD203B41FA5}">
                      <a16:colId xmlns:a16="http://schemas.microsoft.com/office/drawing/2014/main" xmlns="" val="902213034"/>
                    </a:ext>
                  </a:extLst>
                </a:gridCol>
                <a:gridCol w="5122063">
                  <a:extLst>
                    <a:ext uri="{9D8B030D-6E8A-4147-A177-3AD203B41FA5}">
                      <a16:colId xmlns:a16="http://schemas.microsoft.com/office/drawing/2014/main" xmlns="" val="2686877004"/>
                    </a:ext>
                  </a:extLst>
                </a:gridCol>
              </a:tblGrid>
              <a:tr h="372759">
                <a:tc>
                  <a:txBody>
                    <a:bodyPr/>
                    <a:lstStyle/>
                    <a:p>
                      <a:endParaRPr lang="en-IN" dirty="0"/>
                    </a:p>
                  </a:txBody>
                  <a:tcPr/>
                </a:tc>
                <a:tc>
                  <a:txBody>
                    <a:bodyPr/>
                    <a:lstStyle/>
                    <a:p>
                      <a:r>
                        <a:rPr lang="en-IN" dirty="0"/>
                        <a:t>New Guidelines</a:t>
                      </a:r>
                    </a:p>
                  </a:txBody>
                  <a:tcPr/>
                </a:tc>
                <a:tc>
                  <a:txBody>
                    <a:bodyPr/>
                    <a:lstStyle/>
                    <a:p>
                      <a:r>
                        <a:rPr lang="en-IN" dirty="0"/>
                        <a:t>Old Guidelines</a:t>
                      </a:r>
                    </a:p>
                  </a:txBody>
                  <a:tcPr/>
                </a:tc>
                <a:extLst>
                  <a:ext uri="{0D108BD9-81ED-4DB2-BD59-A6C34878D82A}">
                    <a16:rowId xmlns:a16="http://schemas.microsoft.com/office/drawing/2014/main" xmlns="" val="3646205141"/>
                  </a:ext>
                </a:extLst>
              </a:tr>
              <a:tr h="1491036">
                <a:tc>
                  <a:txBody>
                    <a:bodyPr/>
                    <a:lstStyle/>
                    <a:p>
                      <a:r>
                        <a:rPr lang="en-IN"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mn-ea"/>
                          <a:cs typeface="+mn-cs"/>
                        </a:rPr>
                        <a:t>Provision made for taking action against erring officers for material breach of MPLADS Guidelines [para-4.3.4]</a:t>
                      </a:r>
                      <a:endParaRPr lang="en-IN" sz="1800" b="0" kern="1200" dirty="0">
                        <a:solidFill>
                          <a:schemeClr val="tx1"/>
                        </a:solidFill>
                        <a:latin typeface="+mn-lt"/>
                        <a:ea typeface="+mn-ea"/>
                        <a:cs typeface="+mn-cs"/>
                      </a:endParaRPr>
                    </a:p>
                    <a:p>
                      <a:endParaRPr lang="en-IN" sz="1800" b="0" kern="1200" dirty="0">
                        <a:solidFill>
                          <a:schemeClr val="tx1"/>
                        </a:solidFill>
                        <a:latin typeface="+mn-lt"/>
                        <a:ea typeface="+mn-ea"/>
                        <a:cs typeface="+mn-cs"/>
                      </a:endParaRPr>
                    </a:p>
                  </a:txBody>
                  <a:tcPr/>
                </a:tc>
                <a:tc>
                  <a:txBody>
                    <a:bodyPr/>
                    <a:lstStyle/>
                    <a:p>
                      <a:pPr>
                        <a:spcAft>
                          <a:spcPts val="800"/>
                        </a:spcAft>
                      </a:pPr>
                      <a:r>
                        <a:rPr lang="en-US" sz="1800" b="0" kern="1200" dirty="0">
                          <a:solidFill>
                            <a:schemeClr val="tx1"/>
                          </a:solidFill>
                          <a:latin typeface="+mn-lt"/>
                          <a:ea typeface="+mn-ea"/>
                          <a:cs typeface="+mn-cs"/>
                        </a:rPr>
                        <a:t>There was no such provision.</a:t>
                      </a:r>
                      <a:endParaRPr lang="en-IN" sz="1800" b="0" kern="1200" dirty="0">
                        <a:solidFill>
                          <a:schemeClr val="tx1"/>
                        </a:solidFill>
                        <a:latin typeface="+mn-lt"/>
                        <a:ea typeface="+mn-ea"/>
                        <a:cs typeface="+mn-cs"/>
                      </a:endParaRPr>
                    </a:p>
                  </a:txBody>
                  <a:tcPr/>
                </a:tc>
                <a:extLst>
                  <a:ext uri="{0D108BD9-81ED-4DB2-BD59-A6C34878D82A}">
                    <a16:rowId xmlns:a16="http://schemas.microsoft.com/office/drawing/2014/main" xmlns="" val="2465415729"/>
                  </a:ext>
                </a:extLst>
              </a:tr>
              <a:tr h="1491036">
                <a:tc>
                  <a:txBody>
                    <a:bodyPr/>
                    <a:lstStyle/>
                    <a:p>
                      <a:r>
                        <a:rPr lang="en-IN" dirty="0"/>
                        <a:t>2.</a:t>
                      </a:r>
                    </a:p>
                  </a:txBody>
                  <a:tcPr/>
                </a:tc>
                <a:tc>
                  <a:txBody>
                    <a:bodyPr/>
                    <a:lstStyle/>
                    <a:p>
                      <a:pPr algn="just"/>
                      <a:r>
                        <a:rPr lang="en-IN" sz="1800" b="0" kern="1200" dirty="0">
                          <a:solidFill>
                            <a:schemeClr val="tx1"/>
                          </a:solidFill>
                          <a:latin typeface="+mn-lt"/>
                          <a:ea typeface="+mn-ea"/>
                          <a:cs typeface="+mn-cs"/>
                        </a:rPr>
                        <a:t>Administrative Account of State Nodal Authority and Calamity A/c to be audited from amongst panel of auditors approved by the Accountant General of the State/UT. </a:t>
                      </a:r>
                      <a:r>
                        <a:rPr lang="en-US" sz="1800" b="0" kern="1200" dirty="0">
                          <a:solidFill>
                            <a:schemeClr val="tx1"/>
                          </a:solidFill>
                          <a:latin typeface="+mn-lt"/>
                          <a:ea typeface="+mn-ea"/>
                          <a:cs typeface="+mn-cs"/>
                        </a:rPr>
                        <a:t>[para-4.4.4]</a:t>
                      </a:r>
                      <a:endParaRPr lang="en-IN" sz="1800" b="0" kern="1200" dirty="0">
                        <a:solidFill>
                          <a:schemeClr val="tx1"/>
                        </a:solidFill>
                        <a:latin typeface="+mn-lt"/>
                        <a:ea typeface="+mn-ea"/>
                        <a:cs typeface="+mn-cs"/>
                      </a:endParaRPr>
                    </a:p>
                  </a:txBody>
                  <a:tcPr/>
                </a:tc>
                <a:tc>
                  <a:txBody>
                    <a:bodyPr/>
                    <a:lstStyle/>
                    <a:p>
                      <a:pPr>
                        <a:spcAft>
                          <a:spcPts val="800"/>
                        </a:spcAft>
                      </a:pPr>
                      <a:r>
                        <a:rPr lang="en-US" sz="1800" b="0" kern="1200" dirty="0">
                          <a:solidFill>
                            <a:schemeClr val="tx1"/>
                          </a:solidFill>
                          <a:latin typeface="+mn-lt"/>
                          <a:ea typeface="+mn-ea"/>
                          <a:cs typeface="+mn-cs"/>
                        </a:rPr>
                        <a:t>There was no such provision.</a:t>
                      </a:r>
                      <a:endParaRPr lang="en-IN" sz="1800" b="0" kern="1200" dirty="0">
                        <a:solidFill>
                          <a:schemeClr val="tx1"/>
                        </a:solidFill>
                        <a:latin typeface="+mn-lt"/>
                        <a:ea typeface="+mn-ea"/>
                        <a:cs typeface="+mn-cs"/>
                      </a:endParaRPr>
                    </a:p>
                  </a:txBody>
                  <a:tcPr/>
                </a:tc>
                <a:extLst>
                  <a:ext uri="{0D108BD9-81ED-4DB2-BD59-A6C34878D82A}">
                    <a16:rowId xmlns:a16="http://schemas.microsoft.com/office/drawing/2014/main" xmlns="" val="2523941720"/>
                  </a:ext>
                </a:extLst>
              </a:tr>
              <a:tr h="2050174">
                <a:tc>
                  <a:txBody>
                    <a:bodyPr/>
                    <a:lstStyle/>
                    <a:p>
                      <a:r>
                        <a:rPr lang="en-IN" dirty="0"/>
                        <a:t>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mn-ea"/>
                          <a:cs typeface="+mn-cs"/>
                        </a:rPr>
                        <a:t>The audit certificate in r/o funds released during the preceding year shall be submitted to the Central Nodal Agency by September 30 of each year, along with comments, if any, of the State Nodal Authority. [para-4.4.5]</a:t>
                      </a:r>
                      <a:endParaRPr lang="en-IN" sz="1800" b="0" kern="1200" dirty="0">
                        <a:solidFill>
                          <a:schemeClr val="tx1"/>
                        </a:solidFill>
                        <a:latin typeface="+mn-lt"/>
                        <a:ea typeface="+mn-ea"/>
                        <a:cs typeface="+mn-cs"/>
                      </a:endParaRPr>
                    </a:p>
                    <a:p>
                      <a:endParaRPr lang="en-IN" sz="1800" b="0" kern="1200" dirty="0">
                        <a:solidFill>
                          <a:schemeClr val="tx1"/>
                        </a:solidFill>
                        <a:latin typeface="+mn-lt"/>
                        <a:ea typeface="+mn-ea"/>
                        <a:cs typeface="+mn-cs"/>
                      </a:endParaRPr>
                    </a:p>
                  </a:txBody>
                  <a:tcPr/>
                </a:tc>
                <a:tc>
                  <a:txBody>
                    <a:bodyPr/>
                    <a:lstStyle/>
                    <a:p>
                      <a:pPr>
                        <a:spcAft>
                          <a:spcPts val="800"/>
                        </a:spcAft>
                      </a:pPr>
                      <a:r>
                        <a:rPr lang="en-US" sz="1800" b="0" kern="1200" dirty="0">
                          <a:solidFill>
                            <a:schemeClr val="tx1"/>
                          </a:solidFill>
                          <a:latin typeface="+mn-lt"/>
                          <a:ea typeface="+mn-ea"/>
                          <a:cs typeface="+mn-cs"/>
                        </a:rPr>
                        <a:t>Audit certificate for the year preceding the previous year was required to be submitted by the District Authority for the release of the second installment of a financial year. (Para-4.3)</a:t>
                      </a:r>
                      <a:endParaRPr lang="en-IN" sz="1800" b="0" kern="1200" dirty="0">
                        <a:solidFill>
                          <a:schemeClr val="tx1"/>
                        </a:solidFill>
                        <a:latin typeface="+mn-lt"/>
                        <a:ea typeface="+mn-ea"/>
                        <a:cs typeface="+mn-cs"/>
                      </a:endParaRPr>
                    </a:p>
                  </a:txBody>
                  <a:tcPr/>
                </a:tc>
                <a:extLst>
                  <a:ext uri="{0D108BD9-81ED-4DB2-BD59-A6C34878D82A}">
                    <a16:rowId xmlns:a16="http://schemas.microsoft.com/office/drawing/2014/main" xmlns="" val="2800189486"/>
                  </a:ext>
                </a:extLst>
              </a:tr>
            </a:tbl>
          </a:graphicData>
        </a:graphic>
      </p:graphicFrame>
      <p:sp>
        <p:nvSpPr>
          <p:cNvPr id="4" name="Slide Number Placeholder 3"/>
          <p:cNvSpPr>
            <a:spLocks noGrp="1"/>
          </p:cNvSpPr>
          <p:nvPr>
            <p:ph type="sldNum" sz="quarter" idx="12"/>
          </p:nvPr>
        </p:nvSpPr>
        <p:spPr/>
        <p:txBody>
          <a:bodyPr/>
          <a:lstStyle/>
          <a:p>
            <a:fld id="{2DF29499-5F32-457E-A85C-798D9A9EA830}" type="slidenum">
              <a:rPr lang="en-IN" smtClean="0"/>
              <a:pPr/>
              <a:t>9</a:t>
            </a:fld>
            <a:endParaRPr lang="en-IN"/>
          </a:p>
        </p:txBody>
      </p:sp>
    </p:spTree>
    <p:extLst>
      <p:ext uri="{BB962C8B-B14F-4D97-AF65-F5344CB8AC3E}">
        <p14:creationId xmlns:p14="http://schemas.microsoft.com/office/powerpoint/2010/main" xmlns="" val="53187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5907</TotalTime>
  <Words>2846</Words>
  <Application>Microsoft Office PowerPoint</Application>
  <PresentationFormat>Custom</PresentationFormat>
  <Paragraphs>392</Paragraphs>
  <Slides>36</Slides>
  <Notes>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Slide 1</vt:lpstr>
      <vt:lpstr>Slide 2</vt:lpstr>
      <vt:lpstr>Slide 3</vt:lpstr>
      <vt:lpstr>Slide 4</vt:lpstr>
      <vt:lpstr>Slide 5</vt:lpstr>
      <vt:lpstr>MPLAD Reach</vt:lpstr>
      <vt:lpstr>Significant changes</vt:lpstr>
      <vt:lpstr>Slide 8</vt:lpstr>
      <vt:lpstr>Chapter-4: Monitoring</vt:lpstr>
      <vt:lpstr>Slide 10</vt:lpstr>
      <vt:lpstr>Chapter 5: Permissible works under MPLADS</vt:lpstr>
      <vt:lpstr>Works not Permissible under MPLADS</vt:lpstr>
      <vt:lpstr>Slide 13</vt:lpstr>
      <vt:lpstr>Chapter 7: Pooling of MPLADS funds with other Schemes </vt:lpstr>
      <vt:lpstr>Slide 15</vt:lpstr>
      <vt:lpstr>Slide 16</vt:lpstr>
      <vt:lpstr>Slide 17</vt:lpstr>
      <vt:lpstr>Slide 18</vt:lpstr>
      <vt:lpstr>Slide 19</vt:lpstr>
      <vt:lpstr>Slide 20</vt:lpstr>
      <vt:lpstr>New Fund Flow System</vt:lpstr>
      <vt:lpstr>CNA  -- PMU- MPLADS</vt:lpstr>
      <vt:lpstr>New Fund Flow System</vt:lpstr>
      <vt:lpstr>New Fund Flow System</vt:lpstr>
      <vt:lpstr>New Fund Flow System</vt:lpstr>
      <vt:lpstr>Fund Flow Hierarchy</vt:lpstr>
      <vt:lpstr>Modules in Web-Solution</vt:lpstr>
      <vt:lpstr>Types of Flows</vt:lpstr>
      <vt:lpstr>Hierarchy of Roles</vt:lpstr>
      <vt:lpstr>Hon’ble MP Role &amp; Responsibilities</vt:lpstr>
      <vt:lpstr>CNA Role &amp; Responsibilities</vt:lpstr>
      <vt:lpstr>SNA Role &amp; Responsibilities</vt:lpstr>
      <vt:lpstr>NDA Role &amp; Responsibilities</vt:lpstr>
      <vt:lpstr>IDA Role &amp; Responsibilities</vt:lpstr>
      <vt:lpstr>IA Role &amp; Responsibilities</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Newly Added Provisions</dc:title>
  <dc:creator>user a</dc:creator>
  <cp:lastModifiedBy>MOSPI</cp:lastModifiedBy>
  <cp:revision>512</cp:revision>
  <cp:lastPrinted>2023-01-18T05:18:02Z</cp:lastPrinted>
  <dcterms:created xsi:type="dcterms:W3CDTF">2022-09-04T00:16:55Z</dcterms:created>
  <dcterms:modified xsi:type="dcterms:W3CDTF">2023-04-01T08:36:27Z</dcterms:modified>
</cp:coreProperties>
</file>